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7" r:id="rId4"/>
    <p:sldId id="258" r:id="rId5"/>
    <p:sldId id="259" r:id="rId6"/>
    <p:sldId id="26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5A763-4148-45C9-BCC1-36557E11D4D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FAB89-F47B-4BDA-996B-754F38A5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FAB89-F47B-4BDA-996B-754F38A525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4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FAB89-F47B-4BDA-996B-754F38A525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6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011E-9741-4E64-94DE-47493D8C781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5D5C1-5343-4E09-A2C7-913326F2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6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011E-9741-4E64-94DE-47493D8C781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5D5C1-5343-4E09-A2C7-913326F2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011E-9741-4E64-94DE-47493D8C781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5D5C1-5343-4E09-A2C7-913326F2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6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011E-9741-4E64-94DE-47493D8C781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5D5C1-5343-4E09-A2C7-913326F2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8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011E-9741-4E64-94DE-47493D8C781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5D5C1-5343-4E09-A2C7-913326F2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1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011E-9741-4E64-94DE-47493D8C781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5D5C1-5343-4E09-A2C7-913326F2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011E-9741-4E64-94DE-47493D8C781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5D5C1-5343-4E09-A2C7-913326F2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011E-9741-4E64-94DE-47493D8C781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5D5C1-5343-4E09-A2C7-913326F2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011E-9741-4E64-94DE-47493D8C781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5D5C1-5343-4E09-A2C7-913326F2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0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011E-9741-4E64-94DE-47493D8C781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5D5C1-5343-4E09-A2C7-913326F2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011E-9741-4E64-94DE-47493D8C781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5D5C1-5343-4E09-A2C7-913326F2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E011E-9741-4E64-94DE-47493D8C781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5D5C1-5343-4E09-A2C7-913326F22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218" y="775856"/>
            <a:ext cx="11000509" cy="2632362"/>
          </a:xfrm>
        </p:spPr>
        <p:txBody>
          <a:bodyPr>
            <a:normAutofit/>
          </a:bodyPr>
          <a:lstStyle/>
          <a:p>
            <a:r>
              <a:rPr lang="en-IN" sz="5400" dirty="0" smtClean="0">
                <a:solidFill>
                  <a:srgbClr val="7030A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PG AND RESEARCH DEPARTMENT OF COMMERCE</a:t>
            </a:r>
            <a:endParaRPr lang="en-IN" sz="5400" dirty="0">
              <a:solidFill>
                <a:srgbClr val="7030A0"/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8473" y="3602038"/>
            <a:ext cx="9379527" cy="2133744"/>
          </a:xfrm>
        </p:spPr>
        <p:txBody>
          <a:bodyPr/>
          <a:lstStyle/>
          <a:p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PROMINENT </a:t>
            </a:r>
            <a:r>
              <a:rPr lang="en-US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ALUMNAE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84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537" y="903210"/>
            <a:ext cx="7251491" cy="106375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Name: Dr. (Sr.) A . Christina Bridget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Batch: </a:t>
            </a:r>
            <a:r>
              <a:rPr lang="en-IN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B.Com</a:t>
            </a:r>
            <a:r>
              <a:rPr lang="en-I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1981  -1984 </a:t>
            </a:r>
            <a:br>
              <a:rPr lang="en-I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Department: Commerce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Designation: Former Principal – Holy Cross College, Tiruchirappalli-2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of excellence: Academics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03210"/>
            <a:ext cx="2878111" cy="4043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83537" y="1484025"/>
            <a:ext cx="86437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of Wonder Award for Innovative Practices for Academic Excellence -  RED LABS,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Trichy,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Sam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Higginbottom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Award for the Best Principal of India -  All India Association for Christian Higher Education (AIACHE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New Delhi,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Highest Number of Certifications, 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Finmark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of Merit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Institutional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Study for Assessment and Accreditation by NAAC (Holy Cross College (Autonomous), Tiruchirappalli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‘Waves’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Magazine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Sisters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Cross of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Chavanod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 years (1997 – 2002)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of NAAC Preparation Committee 1998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of Networking and Information Dissemination Cell – 2 years (NID Cell)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2013-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Certified Examiner in Quality Assessment 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Bannari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Amman Institute of Technology,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Sathyamangalam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Examiner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IMC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Award Examiner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620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387928"/>
            <a:ext cx="7716981" cy="2220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Honourable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Former Mayor, </a:t>
            </a:r>
            <a:r>
              <a:rPr lang="en-IN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Ms.</a:t>
            </a:r>
            <a:r>
              <a:rPr lang="en-I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IN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Sujatha</a:t>
            </a:r>
            <a:r>
              <a:rPr lang="en-I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Batch: </a:t>
            </a:r>
            <a:r>
              <a:rPr lang="en-IN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B.Com</a:t>
            </a:r>
            <a:r>
              <a:rPr lang="en-I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1991-1994</a:t>
            </a:r>
          </a:p>
          <a:p>
            <a:pPr marL="0" indent="0" algn="just"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Department: Commerce</a:t>
            </a:r>
          </a:p>
          <a:p>
            <a:pPr marL="0" indent="0"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Designation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Vice President - All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 Congress Committee</a:t>
            </a:r>
            <a:r>
              <a:rPr lang="en-US" dirty="0"/>
              <a:t> </a:t>
            </a:r>
            <a:endPara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Field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excellence: Administrative Service</a:t>
            </a: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4843" r="77243" b="60455"/>
          <a:stretch>
            <a:fillRect/>
          </a:stretch>
        </p:blipFill>
        <p:spPr bwMode="auto">
          <a:xfrm>
            <a:off x="606089" y="554636"/>
            <a:ext cx="2822911" cy="4482059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114800" y="2822298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"/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Achievements:</a:t>
            </a:r>
          </a:p>
          <a:p>
            <a:pPr marL="285750" indent="-285750" algn="just" defTabSz="9144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Former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Mayor, Tiruchirappalli Corporation,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Unanimously elected as the Honourable Mayor of Tiruchirappalli in June 2009 - in office for two years 2010 and 2011</a:t>
            </a:r>
          </a:p>
          <a:p>
            <a:pPr marL="285750" indent="-285750" algn="just" defTabSz="91440">
              <a:buFont typeface="Wingdings" panose="05000000000000000000" pitchFamily="2" charset="2"/>
              <a:buChar char="Ø"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her tenure, Tiruchirappalli City was ranked 6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national rating of cities under the National Urban Sanitation Policy </a:t>
            </a:r>
          </a:p>
          <a:p>
            <a:pPr marL="285750" indent="-285750" algn="just" defTabSz="91440">
              <a:buFont typeface="Wingdings" panose="05000000000000000000" pitchFamily="2" charset="2"/>
              <a:buChar char="Ø"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Deputy Secretary of the District Youth Congress in 1990</a:t>
            </a:r>
          </a:p>
          <a:p>
            <a:pPr marL="285750" indent="-285750" algn="just" defTabSz="91440">
              <a:buFont typeface="Wingdings" panose="05000000000000000000" pitchFamily="2" charset="2"/>
              <a:buChar char="Ø"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of District Congress Demographic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Peravai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2001-2005 </a:t>
            </a:r>
          </a:p>
          <a:p>
            <a:pPr marL="285750" indent="-285750" algn="just" defTabSz="91440">
              <a:buFont typeface="Wingdings" panose="05000000000000000000" pitchFamily="2" charset="2"/>
              <a:buChar char="Ø"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Director, Indian Overseas Bank,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2013-2015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Councillor – 31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Ward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Tiruchirappalli Corporation , 2015-2018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91440">
              <a:buFont typeface="Wingdings" panose="05000000000000000000" pitchFamily="2" charset="2"/>
              <a:buChar char="Ø"/>
            </a:pP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IN" dirty="0" smtClean="0"/>
          </a:p>
          <a:p>
            <a:pPr algn="just" fontAlgn="base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 smtClean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7200" dirty="0" smtClean="0"/>
          </a:p>
          <a:p>
            <a:pPr marL="0" lvl="0" indent="0">
              <a:buNone/>
            </a:pPr>
            <a:endParaRPr lang="en-US" sz="7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872" y="218230"/>
            <a:ext cx="6380698" cy="141569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 Ms.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Jacintha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Lazarus IAS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Batch: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B.Com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1997-2000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Department: Commerce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Designation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/>
              <a:t>Executive Director (South</a:t>
            </a:r>
            <a:r>
              <a:rPr lang="en-US" sz="1800" b="1" dirty="0" smtClean="0"/>
              <a:t>) - FCI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excellence: Administrative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64" y="1229194"/>
            <a:ext cx="3972832" cy="29835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42020" y="1633928"/>
            <a:ext cx="72402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rank at all India level and was allotted Manipur Cadre in the year 2004;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Secretary (Water Resources/ Minor Irrigations/ Information Technology/ MOBC), Government of Manipur;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her able administration, the district of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Churachandpur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bestowed the National Award for the best performing district under Mahatma Gandhi NREGA for 2009-10 by the Ministry of Rural Development, Government of India 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2018, the Ministry of Rural Development  awarded the Manipur Social Welfare Department, the 3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Rank for its efforts and contributions in implementing 100 percent Direct Benefit Transfer (DBT). Ms. Jacintha IAS., the Secretary, Social Welfare Department, received the award; Manipur has also been declared the 2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 for 100% DBT for release of old age pension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2020, posted as Director, Rehabilitation and Welfare of non- Resident Tamils, Tamil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Commissioner, Welfare of the  Differently Abled, Tamil Nadu from 2022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1849" y="465138"/>
            <a:ext cx="6915548" cy="5711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Ms. Srividhya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Sivakumar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Batch: </a:t>
            </a:r>
            <a:r>
              <a:rPr lang="en-I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B.Com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1994-1997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Department: Commerce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Designation: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Lecturer in Business Management, Sixth Form College,   </a:t>
            </a:r>
          </a:p>
          <a:p>
            <a:pPr marL="0" indent="0">
              <a:buNone/>
            </a:pPr>
            <a:r>
              <a:rPr lang="en-I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Farnborough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United Kingdom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of excellence: Consultant in Academics for Universities in UK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4" name="AutoShape 2" descr="blob:https://web.whatsapp.com/e28e2e06-edd2-4034-84e4-c56fbb1d2aa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6" name="AutoShape 6" descr="blob:https://web.whatsapp.com/e28e2e06-edd2-4034-84e4-c56fbb1d2aa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7" name="AutoShape 8" descr="blob:https://web.whatsapp.com/e28e2e06-edd2-4034-84e4-c56fbb1d2aa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0338"/>
            <a:ext cx="4211473" cy="553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083" y="614596"/>
            <a:ext cx="8919148" cy="116923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Name: ARUNACHALAM NALINI, </a:t>
            </a:r>
            <a:b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Batch: </a:t>
            </a:r>
            <a:r>
              <a:rPr lang="en-US" sz="6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B.Com</a:t>
            </a: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1986-1989</a:t>
            </a:r>
            <a:b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Department: Commerce</a:t>
            </a:r>
            <a:b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Designation: Sr. Manager Finance, NHPC Ltd, Treasury Management. </a:t>
            </a:r>
          </a:p>
          <a:p>
            <a:pPr marL="0" indent="0" defTabSz="91440">
              <a:lnSpc>
                <a:spcPct val="120000"/>
              </a:lnSpc>
              <a:buNone/>
            </a:pPr>
            <a:endParaRPr lang="en-US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">
              <a:lnSpc>
                <a:spcPct val="120000"/>
              </a:lnSpc>
              <a:buNone/>
            </a:pPr>
            <a:endParaRPr lang="en-US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">
              <a:lnSpc>
                <a:spcPct val="120000"/>
              </a:lnSpc>
              <a:buNone/>
            </a:pP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of excellence: Administration  - Finance</a:t>
            </a:r>
            <a:b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Achievements</a:t>
            </a:r>
            <a:r>
              <a:rPr lang="en-US" sz="6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defTabSz="9144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Felicitation on NHPC raising 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Day, 2017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Secretary Power, CMD and Directors of NHPC ltd, MLA and Mayor Faridabad, Haryana.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Bharat Times Award, 2018 with Sh.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Kishan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Kujjar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Honourable Minister for Social Justice and Empowerment and Mayor 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Faridabad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Woman Employee Award, 2014 with Honourable Minister for Petroleum &amp; Natural Gas and Minister for Textiles, Dr.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Panabaka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Lakshmi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 4 Gold Medals and 1 Bronze Medal at World Dwarf Games, 2013, Michigan, USA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Won 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Bronze medal in National Para Badminton Championship 2020 held at Orissa in 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Dec2021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Sh. A. K. Singh, CMD NHPC Ltd, Felicitated after the National Para Badminton Championship 2020 held at Orissa during the month of December 2021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5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Indian Open Para Athletics International Championship, 2023 held at Bangalore from 4</a:t>
            </a:r>
            <a:r>
              <a:rPr lang="en-US" sz="5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to 7</a:t>
            </a:r>
            <a:r>
              <a:rPr lang="en-US" sz="5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May23 and won Bronze Medal in Discus throw.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4800" dirty="0"/>
          </a:p>
          <a:p>
            <a:pPr>
              <a:buFont typeface="Wingdings" panose="05000000000000000000" pitchFamily="2" charset="2"/>
              <a:buChar char="v"/>
            </a:pPr>
            <a:endParaRPr lang="en-US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155"/>
            <a:ext cx="2788170" cy="33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479" y="851265"/>
            <a:ext cx="367489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1908" y="85126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Sujatha Ramesh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Batch: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B.Com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1988-1991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Department: Commerce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Designation: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Business Administration, Operational Risk Management-Chief Administrative Office, Citigroup Inc. –Tampa, Florida, USA    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excellence: All areas of business administration that provide financials, operational support and guidance to drive the execution of budget plan/forecast, continuity of business, location strategy and issue management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26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491</Words>
  <Application>Microsoft Office PowerPoint</Application>
  <PresentationFormat>Widescreen</PresentationFormat>
  <Paragraphs>90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Stencil</vt:lpstr>
      <vt:lpstr>Times New Roman</vt:lpstr>
      <vt:lpstr>Wingdings</vt:lpstr>
      <vt:lpstr>Office Theme</vt:lpstr>
      <vt:lpstr>PG AND RESEARCH DEPARTMENT OF COMMERCE</vt:lpstr>
      <vt:lpstr>Name: Dr. (Sr.) A . Christina Bridget Batch: B.Com. 1981  -1984  Department: Commerce Designation: Former Principal – Holy Cross College, Tiruchirappalli-2 Field of excellence: Academics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 AND RESEARCH DEPARTMENT OF COMMERCE</dc:title>
  <dc:creator>Thangalakshmi</dc:creator>
  <cp:lastModifiedBy>Shyamala</cp:lastModifiedBy>
  <cp:revision>20</cp:revision>
  <dcterms:created xsi:type="dcterms:W3CDTF">2023-12-06T06:16:39Z</dcterms:created>
  <dcterms:modified xsi:type="dcterms:W3CDTF">2024-12-03T13:23:07Z</dcterms:modified>
</cp:coreProperties>
</file>