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5" r:id="rId6"/>
    <p:sldId id="266" r:id="rId7"/>
    <p:sldId id="264" r:id="rId8"/>
    <p:sldId id="267" r:id="rId9"/>
    <p:sldId id="263" r:id="rId10"/>
    <p:sldId id="262" r:id="rId11"/>
    <p:sldId id="268" r:id="rId12"/>
    <p:sldId id="271" r:id="rId13"/>
  </p:sldIdLst>
  <p:sldSz cx="12192000" cy="6858000"/>
  <p:notesSz cx="6858000" cy="9144000"/>
  <p:custShowLst>
    <p:custShow name="HCC" id="0">
      <p:sldLst>
        <p:sld r:id="rId2"/>
        <p:sld r:id="rId3"/>
        <p:sld r:id="rId4"/>
        <p:sld r:id="rId5"/>
        <p:sld r:id="rId9"/>
        <p:sld r:id="rId7"/>
        <p:sld r:id="rId6"/>
        <p:sld r:id="rId8"/>
        <p:sld r:id="rId10"/>
        <p:sld r:id="rId11"/>
        <p:sld r:id="rId12"/>
        <p:sld r:id="rId1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2136" autoAdjust="0"/>
  </p:normalViewPr>
  <p:slideViewPr>
    <p:cSldViewPr snapToGrid="0">
      <p:cViewPr varScale="1">
        <p:scale>
          <a:sx n="63" d="100"/>
          <a:sy n="63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74530-8D17-4635-9760-3D7C8524BF9B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38A51-70BC-458F-B07E-7BF49E3F1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38A51-70BC-458F-B07E-7BF49E3F13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7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2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18E0-81C2-42B1-A1E9-F89EBF996EA8}" type="datetimeFigureOut">
              <a:rPr lang="en-US" smtClean="0"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943ACB-C540-4400-A70A-3D979B67B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2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17000" t="1000" r="1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67831"/>
            <a:ext cx="11764107" cy="119600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Cross College (Autonomous)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Tiruchirappalli – 620 002</a:t>
            </a:r>
            <a:b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71340"/>
              </p:ext>
            </p:extLst>
          </p:nvPr>
        </p:nvGraphicFramePr>
        <p:xfrm>
          <a:off x="-213947" y="2750940"/>
          <a:ext cx="12192000" cy="167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="" xmlns:a16="http://schemas.microsoft.com/office/drawing/2014/main" val="4116054966"/>
                    </a:ext>
                  </a:extLst>
                </a:gridCol>
              </a:tblGrid>
              <a:tr h="16751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Affiliated to Bharathidasan University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Nationally Accredited (4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Cycle) with ‘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++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 Grade 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CGPA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 / 4)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NAAC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College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Potential for Excellence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DST-FIST Sponsored College of Excellence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‘Star College’ Status by DBT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Tiruchirapalli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620 002.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42898569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28" y="210328"/>
            <a:ext cx="1288250" cy="15224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9351" y="5669280"/>
            <a:ext cx="10533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5" y="3429701"/>
            <a:ext cx="3030915" cy="30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089" y="673743"/>
            <a:ext cx="9654685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5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427" y="645177"/>
            <a:ext cx="98340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LIQUID CHROMATOGRAPHY (HPLC)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998" y="4989294"/>
            <a:ext cx="4602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AGILENT TECHNOLOGIES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1220 INFINITY LC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5934" y="4989294"/>
            <a:ext cx="4546969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15469" y="1562582"/>
            <a:ext cx="4546637" cy="14932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15469" y="3206187"/>
            <a:ext cx="4623611" cy="3226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3769" y="3663515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93769" y="4108030"/>
            <a:ext cx="4067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purity and quality control of industrial products and fine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purification of biopolymers such as enzymes or nucleic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4020" y="1880365"/>
            <a:ext cx="287438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TYPE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34" y="799967"/>
            <a:ext cx="4323725" cy="43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089" y="673743"/>
            <a:ext cx="9654685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15469" y="3206187"/>
            <a:ext cx="4623611" cy="3226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75239" y="3759356"/>
            <a:ext cx="46236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researchers with the ability to apply controlled potentials or currents to electrodes and measure the resulting electrochemical reactions. 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workstations play a crucial role in various fields, such as battery technology, corrosion studies, material characterization, and fundamental research.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5469" y="3486671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70648" y="680894"/>
            <a:ext cx="777584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 CHEMISTRY VERTEX WORKSTATION </a:t>
            </a:r>
            <a:endParaRPr lang="en-US" sz="2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5469" y="1316224"/>
            <a:ext cx="4546637" cy="17395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90567" y="1488341"/>
            <a:ext cx="2816549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TYPE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13768" y="4527629"/>
            <a:ext cx="4546969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43448" y="4527629"/>
            <a:ext cx="4192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IVIUM TECHNOLOGY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 (V-55648)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5" y="1046421"/>
            <a:ext cx="5810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089" y="673743"/>
            <a:ext cx="9654685" cy="342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US,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Mr.M.ABDUL HAKKIM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cif@hcctrichy.ac.in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91-7200675529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0431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2700637</a:t>
            </a: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2953" y="685799"/>
            <a:ext cx="9996121" cy="560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Centralized Instrumentation Facility (CIF), was established by Department of Science and Technology (DST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urpose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establishing these </a:t>
            </a:r>
            <a:r>
              <a:rPr lang="en-US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to provide data collection facility from analytical </a:t>
            </a:r>
            <a:r>
              <a:rPr lang="en-US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scientific community for their advanced research with nominal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charges.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Facility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grown into a major </a:t>
            </a:r>
            <a:r>
              <a:rPr lang="en-US" sz="25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spectral measurements, molecular and crystal structure determination and materials characterization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089" y="673743"/>
            <a:ext cx="9654685" cy="680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carry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analysis of samples received from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academics,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institutions and other organizations.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instrumental facilities for a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nalyst as an outsource, to undertake project and research works.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organize periodic short-term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workshops on the application of various spectroscopic and analytical techniques for students, teachers and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personnel.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carry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support various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sponsored research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089" y="673743"/>
            <a:ext cx="9654685" cy="547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itachi UV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Visible Spectrophotometer (U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2910)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Jasco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Raman Spectroscopy (PR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1w)</a:t>
            </a:r>
            <a:endParaRPr lang="en-US" sz="25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Fisher TRACE GC ULTRA GC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MS/MS (ITQ 900)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Shimadzu FTIR IR Affinity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(Miracle 10)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Bruker Powder X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 Diffraction (D8 Advance)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Agilent</a:t>
            </a:r>
            <a:r>
              <a:rPr lang="fr-FR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Technologies HPLC (1220) </a:t>
            </a:r>
            <a:r>
              <a:rPr lang="fr-FR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Infinity</a:t>
            </a:r>
            <a:r>
              <a:rPr lang="fr-FR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Ivium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Technology Electrochemistry Vertex Work Station (V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55648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040" y="640290"/>
            <a:ext cx="9654685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 VISIBLE SPECTROPHOTOMETER</a:t>
            </a: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15469" y="1651655"/>
            <a:ext cx="4623611" cy="12107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15469" y="3206187"/>
            <a:ext cx="4623611" cy="3226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84757" y="4466206"/>
            <a:ext cx="4546969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34040" y="4466206"/>
            <a:ext cx="3918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HITACHI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U-2910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51288" y="1828214"/>
            <a:ext cx="3230137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1288" y="3504478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51288" y="3873810"/>
            <a:ext cx="4387792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absorption spectrophotometer is the best method for the determination of the purity of organic compounds.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impurities are present in the organic compounds then the additional peaks appear at the specific wavelength in the spectrum.  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5" y="1365470"/>
            <a:ext cx="4884828" cy="31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540" y="578050"/>
            <a:ext cx="9654685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PALMTOP</a:t>
            </a:r>
            <a:r>
              <a:rPr lang="en-US" sz="2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RAMAN SPECTROMETER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84757" y="4466206"/>
            <a:ext cx="4546969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15469" y="3952015"/>
            <a:ext cx="4623611" cy="2627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15469" y="1651655"/>
            <a:ext cx="4623611" cy="19563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7986" y="4466206"/>
            <a:ext cx="359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JASCO</a:t>
            </a: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PR-1W (Spec : 785nm)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95693" y="1754225"/>
            <a:ext cx="3863162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TYPE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THIN-FLIM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5830" y="4234808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95693" y="4673096"/>
            <a:ext cx="4462157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Identify Functional Group of Chemical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compounds.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is about a million times less intense than Rayleigh 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cattering.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Optical Spectroscopy and Chromatography - JA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" y="990137"/>
            <a:ext cx="6177848" cy="34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142" y="664873"/>
            <a:ext cx="10854738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CHROMATOGRAPHY MASS SPECTROMETRY (GC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MS/MS)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15469" y="3206187"/>
            <a:ext cx="4623611" cy="3226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15469" y="1316224"/>
            <a:ext cx="4546637" cy="17395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5934" y="4989294"/>
            <a:ext cx="4546969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0142" y="50246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 FISHER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TRACE GC ULTRA (ITQ 900)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20791" y="1532520"/>
            <a:ext cx="4171809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TYPE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</a:p>
        </p:txBody>
      </p:sp>
      <p:sp>
        <p:nvSpPr>
          <p:cNvPr id="9" name="Rectangle 8"/>
          <p:cNvSpPr/>
          <p:nvPr/>
        </p:nvSpPr>
        <p:spPr>
          <a:xfrm>
            <a:off x="7051287" y="3403458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51287" y="3772233"/>
            <a:ext cx="43108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GC-MS/MS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enhanced sample identification, higher sensitivity, an increased range of analyzable samples, and faster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tandem mass spectrometer is used which allows us to select specific analytes for individual fragmentation. This allows more complex mixtures to be analysed more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readily.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C:\Users\Raman Spectroscopy\Downloads\362338-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2403" l="2200" r="958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05" y="1893238"/>
            <a:ext cx="3658523" cy="29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AEBAQEBAQEBAQEBAQEBAQEBAQEBAQEBAQEBAQEBAQEBAQEBAQEBAQEBAQEBAQEBAQEBAQEBAQEBAQEBAQEBAQH/2wBDAQEBAQEBAQEBAQEBAQEBAQEBAQEBAQEBAQEBAQEBAQEBAQEBAQEBAQEBAQEBAQEBAQEBAQEBAQEBAQEBAQEBAQH/wAARCAJYAlgDAREAAhEBAxEB/8QAHwABAAEDBQEBAAAAAAAAAAAAAAQDBQYBAgcICQoL/8QAdhAAAAMDBQoIBwoJBAkODgMAAAMEAQIFBhETITEHEhRBUWFxgZHwCBUjobHB0eEiJDIzNFLxCRYlNUJDRFNUcxdFVWJjZHSElHWCk5UmRlZlcoOFtLUYNldmkpaipKXExdLU1RknKDc4R3eGo7PCw9PkdqbW/8QAHAEBAAIDAQEBAAAAAAAAAAAAAAMEAQIFBgcI/8QARBEAAgECAgcGBAQDBgYCAwEAAAERAiEDMQRBUWFxgZESobHB0fAFEzLhBhQiUhVC8WJygpKi0gcjM7LC4hZjF1PTJP/aAAwDAQACEQMRAD8A+/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15511nhbLZwBtpM3P3ADc6868zwdlkwA3AAAAAAAAAAAAAAAAAAAAAAAAAAAAAAAAAAAAAAAAAAAAAAAAAAAAAAAAAAAAAAAAAAAAAAAAAAAAAAAAAAAAAAAAAGJW1dQBkAAAASnk5AAAAAAAAAAAAAAAAAAAAAAG1569xTzgCiAAAACs69fT1TTADcAAAAAAAAAAAAAAAAAAAAAAAAAAAAAAAAAAAAAAAAAAAAAAAAAAAAAAAAAAAAAAAAAAAAAAAAAAAAAAAAAAAAABh3T4MoMbM1jd9A2dTcTq9vqVaaYberUjfetYyt690bzT7RBVTU23FvstXIs0qFveZRpM7v+4Gfmbu/7GxuvnfrHf6Jow65TUZqM/sCi888yp5vQycaYV+zO/wAyuVp6/B5Rvtt0CwCo61rG3rd+7ewCTD18vM3VOsZP7W2gbtJ2ZuAyAAAAAAAAAAAAAAAUX/Kbq6GADaAAAADc55TNfQ0AVgAAAAAAAAAAAAAAAAAAAAAAAAAAAAAAAAAAAAAAAAAAAAAAAAAAAAAAAAAAAAAAAAAAAAAAAAAAAAAAAbb93LzN7AAdeY9YAKbzzHbaPfmAG0ABFTU20m+5bDVUJb3t+xtvnnaPo2MbnyiU2Kd74V9OZo1TCP5e/u+4Now6ITc5KcvuDc7e132q3qGmE1+m+3zI/l7+77hzyma+honlbV1Q+Xv7vuVL57k3pr3Fm78eYZM1NqIcdORueeZevOsvp3i7/Rlry2awNqP1JS1N5bsSAMgAAAAAAAAAAAAACUs3AKL/AJTdXQwAbQAAAAbnPKZr6GgCsAAAAAAAAAAAAAAAAAAAAAAAAAAAAAAAAAAAAAAAAAAAAAAAAAAAAAAAAAAAAAAAAAAAAAAAAA2NeaytrvOwR/M3d/2Nam0m17ubG+FY7No9jJhusSuLK3FeaIrt7Wwx9jjK2Y98TcgyS9inZ3souvPPPdLN67QJewlTZ2Sbtfvk3snmrtAi7VO3xNb698LJ7AHbp29z9BfXtc82/ONexjbO+n1Hbp29z9Cnfzfoevp67NrsY0O0220+Vx26dvc/QPPT+FSF4pjOvJm0iBfPnKp3duD69Z5jt05zbbcomHElu3xhzrpZZd/SGGTFt1aOhs043/5zt2KlO77GPmUfuREeiUPLdvnlycsvyy/GErNeOqrVoFqnBqhLJpXtr5tG3Zwv3Lv9SMfHoKS7fGRVGV+kMUJeRZnxZpu1g0rwKplTfYp8LLrsMdnDX81L5v7rrYivyskuSXfGSihLrrS/OMWpfOZd6xp+Uq/b3r/cSfOXfv8AT3sLcddEkOnrOlRCy720wxR4uxk2P2bJw/KVbO9f7h86nlznrHvaUnrpsgL2+elfAy20dpkQSzdjddc2IT/la7fpTtGvvslPvYV3iYU3a2Zr1I711S57euvNlhAZ5+TM4wSzbcuSu3PWJKdEr1RlqW62/POV3mPmYTi65NeTuSHbqFz29debLCTrjKNvnIolI046t7Z6670XFl/pfd6rwRL26dvc/QfhOufT3vv0k75uej44S0luXDdU83YH5XF/a+i9R26dvcyo7dHkGZ5MroDe+X8aJbGWfTqmaq8Uw3+Rjft7l51T5kU7l39M/vvKxd0SQhzzzrssJNvGFl3/AMcIS6mY/Tq592tD5GN+3nHpV4CVsXf6koiWkkVDzpZMqYC88Z4bmDxhAoptc9nZrEf5bE+1rcbkvbp29zLoZKKT5LtIZGoWW76+GJt9oflsTZ4f7h26dvcyJ77pMu+Hx/B2O/yglmyZeeYSrAxHlTzm3qRPSKF6T6kZ6XUkHHr16U8FY3+VUu+xrRqtDxYnsuOHndGHpVGUbrJeMLqVUks5JrzHCEkoYOoON8AssuIEtMNbZNbPPNVZobNNNivR6ksm3reb5qZfRauBnDxJnZa+bjU9+vaZSy9MZfM272sz1TzCnizS0paz3e/UmaTW1M2v+U3V0MFmnJcF4GTaMgAAANznlM19DQBWAAAAAAAAAAAAAAAAAAAAAAAAAAAAAAAAAAAAAAAAAAAAAAAAAAAAAAAAAAAAAAAAAAAAAAAG1569ZOMq7S2tGG4TexN9EdKJfcKJyEx+JSdkhDksSMhygxGYsMLaoT0hHpk8y6HYI3sqmHT0fQfmOltOXNr7cnqycXzzOHpHxVUJrXMb3FtnTUoztfCHuFJLq9pKGD0f6NPZX+3T1ds+IdnC+CUVUOqqlZTdZRq1v24K+F8XVTz261OrW46T32LOu4XktIe9RqIZBzJ/DLMLM5Qj76yq3FtnFF/D0m1D1qG0lGWTTS93Jvz6d+01LetGFxDhuSwILMeYXDC/OOeLp0vImfvi6tDZsyjX+H0zMLmqX1yvvz3klPxGySeqE32vK3dBjavhyS0ddLo1aN3k+UMTp0CgwnJb4s2vm5tvyFO/fai5j8zv4buH6TFVvDpl+x05wiNPT1cpxWgnJ1+j9Ifkad/+kfmd/v8AymLquHLdSMbfEx1Q9SeBSFp0Ceh/c8BwevJaJPkYP/66OMKePEfmq/3dzMdXcNC7AbRvFxxQXRtvKTCEpVDm9A4uGfk4X7Keg/NV/v7mYyp4YF1xQW7TSiijpddHg5iC39jwGG5O3EM04WA5mmnVkl35j8xUs3GyzXkY+t4Ul01UWWcVKKLFnFl/ONQTfweA6OypgtrAwXlSpWxR5G35mbdqpzbKMyzmcIa6cuo3jpSRb6O+WWnUIC8uJGhxYmTY2CanQ6Wp7K6w+cy5IHiY0u7/AMz9V4Itqi7NLZc1046UMWpivN/CCXkP8TgG7K8U4hr0Gltt8f5YUb81G3NGViY23v8AOX5ltUXVJSmFunnRw4w4sxvKGFpTJ5vpXjiHB8WzOIvyiWpPft7yZY+LknwzMfUXUpSOnlqDZQEumF+baXD0Cf8AemeIt6MQflaV/Kui9Q8bGhy3lsZZ1l1SPPGYUqjZJzHfD+L4MnZkb6Ghr01abBH2UtS6JlNrFl31+/5l4IxdVdojDr7qglXDzjnX/OGFoE5dtjMDQss0VV2iSihO8LZbzj354dOLn2mkvf7pIL13yVVI6cUZByaGuYsujpv4Pfqmij9i6/YfnYs6VKs7vVyLLEuEBLJc8W9hUNevS/NlmquWMm/bsHwGdm1m1+j9i6/YLTVK/Sur9EYXFrq8eiDtIqJedOesUQ9QqLof4JbXztmmGexg/tp/yv0La0lQrvLYn36+JxrFZeSiMpHXoxKpO9ScmYnji9lBP9j8e+56mh2MH9tPR+hn8ytr/wAqOLYtKSXBj1MluhS2dNN824Wswgwl+arlsOybtGn5bDex/wCGkz+a/tVdCihuvXapIqXToPdilpD1F/52IP4YX/GYdxfvnD8rh6kv8tPoYelWf66snqOUpN8PrhXSF8JdKyGy2T+XNHYeqUU375NEoe3bnsG2FhYc/StS2W1v3YovSKtcxx+z8ztxJH3W6T6pIYXL6Q8Yh8YMTmOFrJNRDDIOQstaqWYZxbEEaGzmZxtFLR0MPRcKql/ppurPPPXO3uWxkD0qpVQ3GxKm/O2vc7ZHA12H3TSWcrKaTdzuMPQddGDDDiopBy1WGICsK9KJYsQsh6xdh3xTEOK2wuKfCDRSxNBw4f6aU7u8XV8/PVvLGHpj7SvUnt79vklvPoU9zX4R8Xu43DYZBZbxQyMS9kKihkHjkoFBiUxTKfksMVrzsDQw5OkXJcMJh8Wh+CN4sVfjWK/GbfMafoqVUpb8punHk+MRG3u6NjuulNu6zfHJpbGs1Hmek7rzrzrHnWtn3s9opKyS2FsAAAAA3OeUzX0NAFYAAAAAAAAAAAAAAAAAAAAAAAAAAAAAAAAAAAAAAAAAAAAAAAAAAAAAAAAAAAAAAAAAAAAAAa1VdkGJywjhMnpNx6MmPsLdh8LWKJ8eEYM2h3qrnaLeBh9uqm2dSbd7U03fOezuS5zDiVuntXhRrjZPE8e0Dzjx0SiDxT5ZyxZhNIZ88oOVLFk/ezTW2pnsfh+C004lqLvPU1q2Tnu4njPiFaq7UQrvxXip2cjaoWO3yp5KeXyhVRnzZNmGYZbp58Y7OK+zTbK9o4R37DjYLiq7hW75+x1tlVLZG8cqOYsJLRl4QWXR+MKF6wlVMsov1H/pTPOPPaViK8bXCVoTa3e55HSpipqHz4d5waolmjMMMUGHUxxhl/5vxcnImbvMIMBdrN3257fQsS9rtvygtquWhNDTPEOvPOs5IstRMoNT9NXWJ/k0vX4+pY/ORr/0mMmy8dMeeMMQlukulNqwikMOMybdIj+Q519f/aO4x+ce7o/Qt58vjjCORRJSaP0ekNVYvpU9dm9tUnyafc+pWxdNrbtaL8FyXrxZbDpZxIwq+MeSluvebo+7eqoPk0+59RhabXxnv3XWq+zXdFkXS0iRdC9SFtpPNs17cjbeoZo0fDTSeWd5z68uGvbYxNMqqjXttGXXokkQVEtos6US86c7e+LuF8nr7Mc2cXKMDCabVSsrZWa6wvCbbRTpFVqo1WVnfLdYgmy6jDhhjxa4l2983yaWuqzXbNYIqNI7OuVdJOYST3LMs06TXFlC3zl1a5lA6X8ScT0hkS8L7xLg9mWZuutuQYrxlVra4T0uvODSvTKqZcXS2Tyji9kK1iJ+ERwt1w5UvSm3vhmGGLEqcu39u6ddQpPEu7TvnPuKVGnV0vPW3MWvuz93MRiV16S6c57CoshpjP74JemzX2B8zd3/AGJ6viVTUJKXbLb795OikusyQOeMdXxTAyHy+TMNLVKE5yi3kbJ8e84k+Xh7e5+pXq0rFzSmc7K3dJF/ClIXlL6LOlmUl4VSJ1WDnW/TPR6+a0HRhpO/c/U1/NYz1dyXkUS5eSPOOOeejSNwsuZhdIZ570Nu3Jjz2zxPFpU5db9IZhVVNws3koRazpcSXMdeMdiCXzl9iTqLenEHzad3X7Eiwq6knU43RD7iKnlnB33qR6Kpi3Xf1xLhGT0NZbZVjstrGvz6f2vqiyslrNTpRQdRSGuxdHR+XRmGpbPbvaD0xZZzZzC7+ywb08oIS8xx56KITP8AGJWabZ9eJgkwq7zM7FO5zwzyBHXxiBmOuvGLk51583l3bOyuYT1OlrO+qzBhi5fJEukMVLIemaWWofYWX8+nR/qe+cR0tYjmdfByrXVths6pUQvezZqOBowoRL1RzIWY68YYZftWUeDl5Z0aPEJlpC0dP9XtTGu2xxsixBVUnZX3+ntdDbBWQuBvOqaExUqpL/CC/F+UZjJWI6sBr9opYmnOuc8rd+6NefKCtiaTWrKmOGt3ztPHJ9x6YcFfhQRe4bH5NxyTMcTxaEwtSYvUQNYYyF0yw5LgcSSrFiPxeJeIrOLoTEG8V+mKPhasc3FqrxHdSstTnk/bzLGj/E8XDz5qNfnbOc+Nz6YbgPDVuT3c0KN1KvTyflAqwZLxNEFiVig5Qclwxa1FQrZ8CT/lCxuKbBp20MTRsrbfefvZc7mB8XobhuZSfO1s/HfvO5ZJhSgu+LedeL8gyjYUaWdN0W1TZRX7HY1Rz2d506NJpxUmmquELZsnxJQE4AG5zyma+hoArAAAAAAAAAAAAAAAAAAAAAAAAAAAAAAAAAAAAAAAAAAAAAAAAAAAAAAAAAAAAAAAAAAAAAACPE1c/ISnk5Or/CljDkOubHQlpjCzo6sKh5bGecoMfNNW3VjHY+H0Kqpu7SSyy7Uy+ia6TuXN02tpNK2fOFHlr+55sqooWWjSo0zzrxZZZdOoo8HUE1+iknbtszsb7TQkkojnrdmue/keK0ivtN2bu5eWtauW4xmPRJOjk/Glph2DnJ4eYp+i4QcoJ9DqWfQZqrdIt46tFnEuVlq8ilRr5eZ48yyu3R5HHlTkUSo1nJp3EZiMzBy/SrJq24dnn1Dzek0RM53st3k4ttOpoyVVTU2SleD96rmFmXcIwc9e8WoXnfmzDDPM81k2XPkEGFW6XsjO25w+O3jPCxipJNLd1n0ubnrrkoljrtGnhtH+jbT72NnaJvnVe49CP8r/AGo98yOoulyoMZfMJQ/4stLyPM2fvrEvzU8l499jD0dLPvef+rwLedLmWyjwS3kpZdHXyaXvbNOxuTONfl4jum44K27M1rVC3xZ6/fhwI70rZeGUd8eS4WXUX4ul09rJ29Qw8PEiZ7kKFQ7wlOWrj4bS2qI9L5VRnPK2u0fmzKNLlna30HbpFVLH7X1VNTlFt2V+7oTUdlOylWnPftLKcZLox514xcpMvfN0ZmENzfQWb62if/nJfzWXLz8zFeJQmklxlx3T4RsLIshcslDvhRCJTGNmmwjB0+LPimtFSuuul/S3d6mp4rP0eZYo0vCSTaTlZZR1XrttJjyqRcrFTt6YsWMdr5QxYqb/AJnvblEuG6nknO3at82v38inpWmYalUxeW1s2bM9tsy1suXR44x2mXKjDqNvnDDVOKxureZkw2h7H0ZzKdNo7Ttm757dUpLbrfmZchuExJZ4Zxhbxk3J8nRmHZZtOT2jKpqeVL6MvYWPhVJNpRfOqPOLPu23L07cFjTrhb3GC590sv0ekwgv2tmZ7RssHE3OctUbjdaXgrPsvVm4X+lorfgbixL16wxQ81vyDS8IT68tmdgy8GuHlltk2/N4LyVPV/7bFpUXIYs68Y/gt8899Wns08+3FMKvy6tj/wAtX+0zTj0UtWtz7rFpOuaxYl69eQmXtfKUbbWNn3zA8OtT+l2LVOkUQkte7xcxuMXWSDiRLzHsBM8L5wvfmZWwUKnVNk1E6pnuNu0tq6ox86T8QTvOk4MqLpK6Sk3sbVZoGFTU2m01OvLLYZlZzbaWR5PE0rxjpOEGPO+cLMLpE++Jo3ekOnJ2std7a7TtEp5OSkSuWHeUcqT33gF2UZOjHi5xYw9Jbpd7RLm65bPteDDaU7lMa4Lg9JtOsLLOWKDFCowtPyc/mt8k2Qc96fVgtqXm9nn/AFvnmVHi57J11a9+8yCGFQGHl3qx0tOcWXydUxhxmjbnBaW8Z3qji0tr9cvAfM3d/wBjbDTIfEjjTTnXTDC8IvDDDcHPPL31WYmjanSKXZ5359PKxjExsKpRCjeov7jZxRTicSRwgtpycwwk17wCsHwWzXryWT4xt86n3PoUq8bDUxdxl2WvOJ/rBzhc3u2GQV6AxIk1ZCUcBMLWLDE5aVQ4pMhqpGswpY2b8W4GT/ktYHzFUmku/wCxBRiV/Mpu1fLYfWv7nzwjEHCNuVHykRHOnPw2IOIFChOiZD06yIkqliNWcUS1rFKxawghGxYvZ8GTnJmsmYwU8b6vexHtPhTdVENvKz5q+/8ArrbPQt298p3rzNEJ3TcAKhePV1gCoAAAAAAAAAAAAAAAAAAAAAAAAAAAAAAAAAAAAAAAAAAAAAAAAAAAAAAAAAAAAAAAAAAAAAYalNbVBHdvS3b57U3P3YtswrtOupZ52WebsuC4GlK7CbqccXPvy5nldw1JcGRC6RJ2RRZz2AyehZcVWF0nnlsS8yq/yaRV++D1XwrDfZSi2qyzyT2Ttc22nH03HScSv5u/W78ra9WR1UTrHTCr54yczGYZnmyj02BR2dbUauO336HmcWpVNvKXMbvucc3TZUEw+ScolBhjpl8jUOJyzZmTabJ58gzjVW7PvU+5a95TxKZnUnFzyXlNJUuNRZKsStNLdPmcMpC1XImT6bMeS0cyvA7Tez3vT5E1DdChX4lwQ3MyG0d8maeZ/wDO306xmnRmn9LjXb7t8jFWNZ3ylwpU8zkqE3KyHnS3WpaN4y2punIzFtqE9egzEJ77rldtPWyD8/iKc+rjjZoz6F3GyjnS3nkvXjzsa32ifR9A3O71w/DdlfND8/iOXDdtrsur352M0h9w1G14t7BS2mb7ty5x0aNDhtxvv7jXu7kQLTHU7uJeUc1eNXAvx1wlGYSW9gpd9b5tmVkzd8rQxNEXVTCd7c/CepPTj1VK1T124bLeUk5LcPR0bviZbb3G0uu1uXo9jKv5Zftpf+Gn7d9zH5vE/a+ST6bS5E3CU71688jdys5Nue21jJxj8qv2rovCY5EFWlYzmaOcpeVi4F3CUhjrr2BFzOfWF6ctmKq0Pyq/atmS9e/PPWaU4+IpmVshzfyKhdwdI896CTSN+cML3ZNm7A/Kr9qtuXrfmVq8Wqt3lPLW3L2vMyBDweYWa4Y8dDCzDDPnMHx794zTo3ZcwnlqpWWXnvMYeFU85fF599uGZliO4WhdL5ZCyq1s3dbbmqFimhKZSvqhe7mcTCqtErZDy79eZWOuRw8nykPMzTk3yDH5VZ9lLlHnY3VFaac1dGWhdcshd94SMu36vHnxaKgeip5r3zqJ6VUs/V+ORiC65alvb11OSWx2bk5q/Zk5rRq9CtF0ssqcua1Gv5mNfn/4mFxK5eld8LAy3fvC2bMu3WwRVfD05hvLXHgvAfmd/v8AymCxK5SSfSUacuke83yfdzTipVoENyqbvNKet0p4PkW6NK1VN5Ztte+97zimUFydhJhjrSXb50rzdHyjezotFHG0BtuFfNOI2+ec23FmnS1EN6rRfv8ASIucHyguakluqnmJZnnraMvHly7sqmHHx9ExFP6Xv5bL6mo1Z56ytRprqqh7Xdcc73yv4HXuOQtTDU5yahLLLJUGP4QYX5lPhbPbrty0+ziYduztSeUSrp9ds9x0aMftJa3FnM2jX129+eBkx1404m+eo3S/nC/Fyzm41Wlk3RlHOxsB1tvosuKu175kGbu2t+fv1Kaw59UqUKjGErCTDLxOYYZ4wTgaqxHV6D4nlqEK0Wu2a5xEf4vJ7y5hPDpUa4bu7R9535lveiRJfKPUbhZngNMMMwebssrxVYphLTTCU5rK7cLIrYlLqURzWfTZb+mvH1kpkMSVJkKa9VPElsfTpyy5sJUfasXiImpqizy924e+ECoSzvxRISROISmTGQOHkluxBVHFCaIcoqRlpyyUqPxBGcjZEogjrR/C0QwWKcVwtHEBLhVQlLs5mb63BPg4XaqUKPfctmqYg+0H3KG5UouXcHlEliZjX10bajXmX+El0KAlIkVw5KsVrEMMULFyZOtOnXw2FwuF+Jsqnsj0hp3Xv6T13w3D7NCmzW6z124dlK3E9XnbGaGdAjOsagCs55LNfS0AbgAAAAAAAAAAAAAAAAAAAAAAAAAAAAAAAAAAAAAAAAAAAAAAAAAAAAAAAAAAAAAAAAAAAAAWdW8USSeabRlkkuGvmGeboSCSm/PWdOXENcCntVrbKjOderX9mQY9UUNLn5TufjB4I3VpbPSyuoS4lUYoLOLiEcUo4Z84nchcN8TRpSNDSc49n8Ow4w6bZJTtzSfjuybPLabU32pltRntz8zB+OXk5JhjXn6Z4suj/Q5m75MtXYVTUxbl4SvA5DmbzJwPdMWPKELiQx56+VGJzDMszMk2/MMOh13Uynn7Zg4thUlXTiSXXneTpL/lJ922axmlJtKLeSyIsZulcL7dkZZ5nLEJkeVfOuvEl5qUvebuCvs0t5LLfv453KTxFN5nXZHKUHkeWdetdTl31jOTn35s2MbrSMknu9/pN1XhWmZ559Tk6CySJdYW68n8m3PX2ttq0CejHSic3nP9ItxXiZbpvFPByzkRLJdK66811K6WZ9YzFVkm3ZtFr81Hrs7oMLRLqqN+e3dbxLgXJsm9ozCb2jL83r3t01Chjaak2m+Me4jzTgmpwnSsst/lPqy6I5MJ3qN54l0ssvyOT8+nn026cmMRfnKd/Reg7WF+xd/oXh2TqevkXeTn+bx6NO7WVh+cT29F6GrrwpjsPZKTi++NRKJgadx3zRbn6MwvsZ3Df8zZOZlTaPRx1FVNFO9as/UqlwJM89NRF8ni3qr0B+ZtLaS3tehmmimqIUTO3VO8m8XOOOlllullvOlzF6dvbmGyx5cSlq1Zvkb4eEs3fZ73dZIZxO7d9jZsrGsE9NUpzq19RiYSu1bb739ZMfOT030efn7MmgY/MRacre/0mlWHCyh6nMzxLaog6f6nfdrNlofmVKTaU8PNIiaacaywnSZJO+Zx6dAsfmd/v/KY/Jzq/wBUeRjKyStNNZj7NmOvQNqdITs4vt37rSPye7vn37sYmskrfeTPv1trxCPEqSurx5xrI/lJSqZnZnl73nG8ekvevNfn0z6e0QJ01O9OeuWb04VSTcON0qPv1OBZVSTLMdOoyi/N8nR92LF7RFi4OC5TVNLiIjOd+3nxNMPR2qk3OeqU/JzvjzOht1SGulrnUNGWcc8YocMTl4Vin8b72W5GDgaVhYV4VrzlfwjnsvlbpYeG0oWzLZzWt7tfU6pvJTjFSiEpYaaso8HUlqCy/FyE+FVYYdtZnHKeFSpus9bhdz4ZQTUaNiXaUztaXmZNKCKSahEHJeXGkkqFD6ZEjSuk0pqlQjN5Yok75gj9Yx6RRx2qWlyjNvKbTx92MvBxKYcOfR6sn6M4VicRTRAx1pysl1514vAUycujLJT67VzWfjDrFaqmLrLWtnv3utdiUpTcLeYXF4tgBlEQWSnOTltOIiRbzDDHC/tVAypZZxfXUyFrIhmETqhpbY8f6kGJQk5i0rnMJzr1nLXBnk7EJa3VJDoVBKiJExiXcm1JhfjTVClQTEEcSOSnI60/wkuRo0H8qI4hqlpqatExs+0yjoaLh9p0xEJK2zX49FuP0NLkcmSZLyXgKAtOWjfJgcPSmJyy8HKJMRpUbMFt+obO1uRk7coxU23LTW5nqdGppppVM6lLnW9uWVp3HMg1JwAKznks19LQBuAAAAAAAAAAAAAAAAAAAAAAAAAAAAAAAAAAAAAAAAAAAAAAAAAAAAAAAAAAAAAAAAAAAAUzHmMdnZXPz7tmAHA/CKlm5IO41LyUVOWnWEwfA0bxmJZElSNGSlZj+mMq66hY0GiaqX/al8k4hctpR0qqJ3JPum/Q+e2GqjnXTnnjjDL4xSppDDPMqFnnqm92we70HC/Snkoz2tq8/wBda3nmdIxF2289i6a9kRBdDFZhZd6Y88888wp+k/SaNPSOksNLf3eDObjOVv1wtU7uffO/BY9C+MDk51+Y8yjT72T75bY66acu7ZzeclUymAwF13B2PF8nRl9O9lYi7SaajsravRd5rV9L9+4zOYYTBS3nHWuult+8LZPit7J26hj5PaaUz74lWpN1ZONe/nw3nJUJg5ZbrXHXS3aRmZrM++2oZ/Le7esE6obzsu85AQoXXfCKdqm857N2DK0d7X1f+7y6m6w1DaUxrbj3yRlRKfkfJo692N0MErwFtiVK4dX71ENNdUtXWzelx8tpIRklP+cddeOe+bwjCC8bde1rbW5RWr0TtS7tudfgpfQmpxHMK08/KxcHXk7rrjzzxZd63k+TqY3XqxdNdJaK07tRLzb8IUcJsbE4h115vgvF8nNN9HZm58lcwkpwErNytUT3mIWcKdsFR8t13lHHeT8X+cnTY7K6tYjoi+3y9+8jZ1tJtu3BehtvSb2+qpP0U+7M0/UNMVZ3iY5ZLv8AUi+Zu7/sQzjHXCnnndddXS3LUxnYI8LGw6LupLbfY8723e73MHB+b7dtWr33ssKn87NPPr3ZNqFr87hqm1XCN187Pbls2GukYXyVv55TnfnqLC7HoWSZe4STR/OdO87Ogc7E+K3bTndCmZ4alugq01NuHdv3kkWOKymgKPlFUShaUueoxQsSp6H9aY3Dppt6hVr+Jy7za+cx1c9EWqMOdUvZ5Ws53+pxrFrsVzOTpJhkZl/JdKZ5fx4lnJZ+5sxzYqsU1bBX/jta19zfkWIxP2ePqcWr+FtcNh5hjp10CHrKMvky4XD4ysLJT5MMRoa9XeH8drevufoOziVQnRm9n3MLWcLKRa1HEFMmpGy2lESliBbidZxQqg5a/DMMW4UjwxdDVCzi2hWcbRDiviuFt4vm+MoW2KWcP4zjN/qmLffPipWZcw/h/ZvUk2+HF28JduhxDKzhiIUbxxb1zNUiVmF4SWZHJQIIenweeYlKccxkST5fi3jTnF5fFqartqlxa8Xc/wBpc7W3k7+Hpp2UcYfevsdbZS8K2WEeY8ngcl5Dwd50u/TqFEfVLKYxZ9T4lMsQzYH8IMttxCri/FKqk4b71CW/XtTmJNVodNEPVrlqZ5O6OtsUuhylXFqno1KaQqdRSGYQpSQtUsMwhZ6YlwzDvHUPLcX1pYXtHKxNLrrbhu729Nu3KMyanDoVOaULY/6Li53nCMUikqyUpKSAmknQ8w4wwxQng/F5b+dG1YepUHEVekVYUIaqsSq8X2ymRHHEbTRKNNTpYnFHU5ULLMv6Z0rlDPPcieTM2gmmT5NYj7NTz6toHHy1pLHnX0sToUqcwy+JRpyvDofpX19P/nVNitbriUtUvWtvM1qqSUprYuP2MRKh6o+OOrF2FFnXxZzHk7xpic5OTQ+eJ+Z+eyYL6W30Zo5GPW1U83DhbstW+85FHFqhtJq2XdPft37D6GPcurl1zxRGIKsLQknS7XSggccQqHnTVkHg8PwrA1iXDDk9a6gWf5UiiyZjcQv6Niwr9/vdwStvL3w+vtVJf4t3rc+sCTJiy+LdeLpCzC/OUnmlHNV25RvjPtZZ5x04bJPV4dDdKcxrnf8Abb7XIpb1845fec6Ne8+mzQnN4ArOeSzX0tAG4AAAAAAAAAAAAAAAAAAAAAAAAAAAAAAAAAAAAAAAAAAAAAAAAAAAAAAAAAAAAAAAAAAABTMxa+oDDcJvYpPLD3Sm6tBJPSVkXc/NjBCeJRaMe+FZD6Xxg6Fw0pYjINajn9Cw1YydtbPR5s9/Rf0108U2sr3fdbocXTMbNTu4/wBL6reHkVDJZQF54x1yKEkvF0b1IowpPTfxm8+Ksev0TSFTTSpS2vV57Yl217Djdl1VPVfK8tXv3e9d6elAhfLLMURiEll0eEsMNiCCbB/46bYLGPpnZptUpnVD9Mtl72IMXB1Up2duMb+/bG4uiOOSVY8ScslZJ8kujT0ZZkVSp26/Hs82Opttg5705y1nxt0m/TX3x0aPVDTSVrTzsnv1szZLL65uSSW+ol5JF0sugo6OOIE6hmJn07rYLCxnCu7qck/FshWAm417MuOuxl0Mu0XHUJLrqq6JJnwfDpGxBKoxzV75hOtIpSV3wieUmfy6jJ9Z7pMiT8Iq4iSy+dl9BzjC/D8TwozLiysz7RI9Ltn4PwujWnDhtZLbt77FwT8KK4+WcYWTFjjC3S7/AAwuFL6M7JPgbNWMV6tLadtXXuVjfsLa+70IsQ4WVzFK8ScS9HohR+bwOTaows6bOsQw3mm2Db8++m7ucz6mi0OmZab5peeW43G8LSQbicxWRA48bP5tOZD1SOf/AI9vXPXMN1pvaWccp1cU/fSdaGozWVln3tR0tv2Y2ZwzIeWiwhHc5jClx2dydZHECdQdmofjCzmxWNGtWIldyp2rW76mPkL9z6Iwddw5Io669xfc0JJVGecLURSkT4R+2YDNNVtEFWk5ppTG/YZ+TTu6fc4ziXDlu5POmEoZJyJh5bv1hiowsn9zw7M1vsFKnHlu95dln3XT4yPyi9pGDruGVwgDC3nVkUkejJOLUOFmI4exGoJUHfUrMOZPi2ahHjYzvmlsy1cFbfEqbb9VoW1rPa5jhdb8zj2LcKq6+oh7rq66YhhJhtHhKhGopFB2Bt+eRrEMSZ8G19o4+LXXLaeeStGqUoy7i7g4VOFdtQluf3t3eGFoeE5LQ554mUl2aUqOhLwktYWjQJyzjP1PA0PNk5taPmPXeyjZPFvwI9Iw6cZqFMTdb/Cb388sfjPCOVRMl52JXUJdR4t0u/LwcyCp05Kf7IiSI10NiCOafViE70XtQu3S9cXT7pIadDS2Tsu/TuOK4ldwkSZ4UULl7FDjC6adRGFSidR9z1zaW5NHoblpKVtul31XXW3QtUYCp/lnLNQ7cXGrZ3WMdU3aJHsJTHIbnl8qJZ6ZEFFIYd416VgaxD1ahn8jRrV90evQ6XawoVslFqafTpJFUcISOPPE8RwFDDzCzC3C6SFpcIJ9DnwRHrx9jBn8jRsec5qc5zkz2sL3TSu9KUY7HLsMrFjriiIRiMKKQtrhiZGxKjTk/cko9XwgzLjG+KsFUpJJNbM/Kbz3uCriaWqcos7W56v6p7bmHppfENTnPKUZxytQ7TJ1Rx2EGUltLQ2lEMr8WZjOFP5dTvS2k/Xj71GtOmtq6dVms3nwe62XRlpjEulKuHkpCz05JjpPgvJ0dGofL+ysO+oyW27Z+xTs8fUr1YtVWuFfv98d5x2qljEiyHSSGQ8t4t0xx469KKNf3t6hlUUyra95DOI3aYyiZ66+hiK+PxmIPTrIte/WYO8VbknnoG2bdgmqVCmEnsUtSp96iy3CmMtRh65www4stik48i9v3qRQ0u/ZloSd8tgrVY1KeULVnw2ENWJtcJ6onjqLatQq1LpZENTFlvPN+j+cpObH3MyYpw3XKh9M/AheI4cLz7oOQJGSOj75hK9Y/FiTCyTDCTCSSmJ6QnkfPUE/mDvRvYI6/hirv2ZTzjVdu+7uKWI24jXbOeU77/0PoU9xmjkNUXQI5Boo+WY6pLRxiGlmQ40y9jCzDCTsMiXzPFtSfF9I0iDE0b5ShKI7/bstmT2nc+FYX6qXUm+K1W7tmb55fUZCnnr0kp2j5MujpC9+/JVbFTTLunHS56ttU0wnf255mYFvMvXXmfOas2efbYNDcrADc55TNfQ0AVgAAAAAAAAAAAAAAAAAAAAAAAAAAAAAAAAAAAAAAAAAAAAAAAAAAAAAAAAAAAAAAAAAAAGx951x2/esd6xlKWltcGtTimp7KW+4+Xf3Rs2KXQOERLaLQlarehsILhcnofR2E8WoEaNYqRt+ZmX009U46WFguv6VDyzme9bNh4vTdJnEqU/zQuuy6XTVPDyQugoI4hLOOVR+IPXpZlCWqdN8Of6ltlnM3IwdCiivCXHOW+d87a89vDbBx06YlJ2zju8GszgEq6SuIKVQ+JJnlTtHeFqDDFRpn6HkN7Bc7Kecvm/Um+bS4lJvf/TzJiG6DCk5bpT0NeOvXZ3SyXVRf327NDLRj5dDzs9Vpnxgy67OyVoz+2SMsTXSoWpKMfTQZ0swv7PDSk7X6s/PNXNiGxQdEtuc3OX3MqhV1CClJ3FLxLxagsyYtPxfBk8xln2HnY1g0rm0Try5BYd1NWvZ9zJkt240gotrE8RMed828iTwYszB96qpmZJ5xudOjRaP0pt+G/en5lIy73FqZ0xhkoiS3Sy+TMRoOW7t8k+U2smSV6JQrro49Oub5IjO3b5RKDXjkqNcWXR8phijB6av6GjR+hTZGViLFqTezW109895UeE3Nuaa1cTa7dalYuUlqiUaUl12ZwwswxUop/1rs5s0mDXFnqi/WPQLDdMws969SofdUlcs8BVFi4eT824nT/8AbGd1YsYmOmpby5Tfh3X52NlhUZJp56k/MxdVLxca0xj0aiBxz3nTKTB98/NUKWJiTN9V9Te5K338Zlg0RZqOm/bCjgYudLox0usxc+o5OjPMUGqdrK98k8wr4WP2XkrvYpb1PZPvYVyzqpZqFTpZSjCi6P5zxqjOqxI0drfZmDFx+03ZcIWet5R3eYKJEqoaWodVPIVRx9plGnmplH8dXvjEXyatvh6mvyatvh6kldK9i90tjYUYZet8XpDObTZVNiD5NXuPUfJq2+Hqy2OR0+a9dhxjTHvKMvcs/Z3jKUcdusuU4bSh27535kFQpiyy9Y0l11z5U75uOvRpG0va+rJFRTsnqUXGxlrZqIr+e2trWzTaM1eIautZOp97K1btG3ygt76aPPt5I2jNdrL8HsyzN2aBq6qYcPNNa9aI04ckdqGNGteaepeLM8t16+pceTduRk0wpvDc68/3WfJvpkYIL0HVKGuutWvu0dV87MXfmMZ36J2aRNh0tPWm2ss1nr4GIWxG02Txj963CjnnnXfJvfZl1TtsxzVNQ1bhKsZdTWVMxup+7fQilyRMMa7OnOevfKMM5Ok8zsGtNPa27uPDX75afNexdKfQle80ucthZBhhzZn2mGcqXvqB4VT/AExM56o4zAxa9se7pcX7sX9Bc5fOcdvIWYcqeZyZjrtGnn+p0b2Cxh6DVU00r7GnnNtfjr2o52LiKZmE9WeVs/fejnORlxBYcclKLhqckwx1r76h52e8/wAdnrr6B1qNCaj9Poum/WoI6sdRmlszTtq/odzrlvBoiEbWoSWK0yFKnMLfabR8nSE0NNNls2bBZWiNKqFKhw5y45zw17EVljNtRdSr2v3HYDgYyWdkDw7LqFyiIrnYTAFiOFxWT5ZLpqfCYgswM45LDVjPn2n0P8ZWxjB5bTqYraSu5t/ijwXTKx7DQKmqaWoupfFR6QfUVJ154yHw875xKnTplBlH9IwVHVsbqbVjHPxV2aUlze26Ovg3qvfLO+pmcFvOuuuOf/Mcqy6ZsorForADc55TNfQ0AVgAAAAAAAAAAAAAAAAAAAAAAAAAAAAAAAAAAAAAAAAAAAAAAAAAAAAAAAAAAAAAAAAAAAGGS2j5MmZJx+PmGEllw+FrFJedQxK2hxdVc7Jxmm7UXusr6zWtrs1X/lq8DwElpASZUK4rEFycykWKYgvTmGVqb85UsWW/vm7R7L4XoyxUu0uzKSuo2bVMq0vKT5z8QTpxK2pf6nMa51TsjUdN5d3JEMdePMcSsdUOumPu0nKtr3y5R1tK+HqmmyvbKXttu7tpTox2kodpict8bb8UdIZbXEU1+YYxA8lOJMMa6oLdo7+ef5mvs6RxXo9af27rtHSpxrKG1yVtfE4jekQ8QY+WajdMoXvBUvF+exT2Y5rOiYV66a034Qu5vPugnWK3Etta3PkuhekcDTFMMdcQFvXxbXHnqPzdVfI56mWZbMWTTt1be5ehRVSKhq1pZ76G9OL8N17zhb5jK/Mt05LKqpxJh6+XmO3Vt7kUSZK3zXbwmhvf1UovNvXYzGIy5Ri1zEudv9fLoHpMHuPMMdfd8kvynaO83sstsmGG0s2SPFrsnU72i3f6l2IghjXGMaoTuuvNvHpnfuZs+PPl0RNt70t3iS4VTbvq9GVGQRIR5Sp6+ddredoqJ83feeYbUVumM4eT8eN/eQxnDa2+iLa/B0hjkxhxhn1PLUd5Zyvn+djcodqqW4b49p+cTwOSsbF7WuJaUKy2Z2ghuQAl05hjrXXi36qR7/E1WZSdDRpVLltZ2urcCenGrcUxL9eiXqXQ+EJTii3GupXrwstx1512t+vfVVnbSdNVN1MPNteuZdVNMKVeFOZaXpKwrwnzE7pjz3509u+9ozTTVXDcwmot6ZajPYp2d79TcVCYcW7eFw4kt6+mpKNuivLVXm5m3u293f6mwehCR5rrriUt29nvXr2yvL14sbag7b3e+YI7YS682osst53yZnck3dlbpYNDarEhbO/yIJsMMdrdY9Z6udvsxMrGrqS3vYRvGq1X6ehDeQGOuuuPP3t69fvP0c++9tYhd23tI6nLzlaiiYgdbevuseeeZbSd2uecDU2lw4t5t++TevV42dLd809Yy0k3F0AZDb4ukY469e/KedbXWTXbbb3Am05QNqaHNYx0xhZdXynmtma1u/YNaX2tqvDXuJe42rxKIhNbeEat3h5XJsDULn3WF3pbl7fvGXuOqrE2tufoq6eDh9q0N5eF5jZs/oUsTSKVqyebandbZzOTJKSNPOYW0wp2jZ8487i3rmbrF7D0ZTle0WnPm2vPYc7F0h/qSabdpT6t7I49x2IktIdr+DulkuulusY13k6zPbk3Z1cDAoSUqY2rj0281uOZi6RDhOWpmY7lk568DsZJWRF66XO6667feE66yzVuwWkkrIq06RVU1LlTEffXnn/Q7XXPJNMJeJvHXXXi3i3y/vKrPZPkZkkmlUu1+y09c28zp4NKcZ6n9+6223Pr/ddgz0huHLchlmTSJffhDIWgUOlmUeEL0cUJazR4iSTVNXmHhdPpSrbjXUk90pJeJ7D4dV+lTNpXCcutrn00SVeLVQ9GsLdvSV0Phb7C6piTMF5bN9VPOORjfT18UdzBtVf3ZmdFO3s3zhlpnJ77MoqlmU8mmSL6+8LL7AMgASAAAAAAAAAAAAAAAAAAAAAAAAAAAAAAAAAAAAAAAAAAAAAAAAAAAAAAAAAAAAAAAAAABte+T/hM6xrV9L5eKB1b4UkaYiuflwck6gOjkRLv8uBI/HFrcVeVuK0dL4XhN1U67pupw3mtrnL2zm6VW0neZpaa26/DlaDzvi8m2KET1E74LPVsz1zas+Ue9wIpexKNW5rUeJ0muXW4m7W7P3xSzOI4nIpw9rzzHb15528vXXfLxM9mrMLqqcNO87dRzrzlaM9+yDr/ACxufvteUONT0nqvXvTjqzMENeA3d22W26ne3S3cbJtZPlqOtso7njCjXjGpXS2+te8nPNraOdj6I3LSV1OrPd5rpdlrCxdrji/Hat+rocWqpDnMfMeYldq+Xe8m/wBFTO+qoc6vCeTzvujvuWViNOfD7mJqZKnEGPPOlvO3vynnuTyzVbNc0wj+TV7j1JFjLWm+ijoW02AKmuOvOXzHXbPCZp1CB4VSbu/PxnuJViUaqlPf3FvOhLXGTNKMaa78ox6bPz6q6xG6K9afN+rM/MWcttZZ+ZTdhrHmOmMbM86z5TuzsZZUM9qqMtWcPqPztWzn7v5kM+FOPtdfeLvnnfJevpsbPZa3JmDtV/t7mbrSa20oV3HuxReQlPsdvU9687VfXvbi5hhVVX1zkrvznxLDSjOXa0eZTfhpMzr1FevO+TZbvsG6bayh71r2mCO7CTTG3zpRjt74d/ez18jNPPsGjobnKHq9ol+fGtdV6A+FHOtdrvnqvCa7tzt0tGOw1lHBe0aV47cX6Q/QpvQs152eZ4vwZneT9lc/aMK7U2RlYqtl18n4FFkMObetdf8AJdnvnv8AE7ei22cb9il5OXxXoZeLTDv4eTNzIYcx2d9t9esZ5TuKabHuzozVhNX6f1krdt6kvfMjtgxrWTteeYz852cadppRq2QvQkWM4WfRG52DMecnecvnXnf/AMFfttxWiDsPau/0Mdunb3P0I7sFY8112hedvW+V3WTtxZsox2KtneiOqqXbJFR6BtffdddJ8r1p88+2avoaJVRTU9Uva2S9pbV1KxcmTHr11id6r5T83h21asw3WCpVlmsm55GHVSs6l1RekskDX2FlOptLb3ut1WzixhaO3VZZuMl5Wn3GZQxsbDU3VpjW3OXhtOSpOyFeNcLceS3t75L17lqy2s9jKh3NG0fs0ptXjLLPXu2QuZyNIx0275z93qjdlnLOcpMyHeawkpxM29Lb8p3k2Zt8mQX8PCWxJ+HOb7jl14jqlS2tu23cc+SakW1lHekOz/JvS/L7crKhaspsltsaKh1cHOu3RPyOwEnpDtdY6zBZ73bi22a7BW7VK19z9CXBwrq0w8rb3f3Zd3YCSsmsDOStwXfVXXrbOMVV0w76nqezgd3BofZ+nhq9yojXB0z4dyE6Ay64N8tkyd11PC7pEPg8YUUlGeThkZhqNH/z3XbNWweQ0tXe9vxR6j4dqWx08H+pLy1n0GSHMdOg71G9MlnLfTcp5kxYlwxWlt/F0+2ccOq1T95/c7VeXPyZyc66x5kzfq07MeVuTLvMKptgttqXN3nwJDnks19LQLJuAFZzyWa+loA3AAAAAAAAAAAAAAAAAAAAAAAAAAAAAAAAAAAAAAAAAAAAAAAAAAAAAAAAAAAAAAAAA2v+S3V0sA1r+l+9aPPfhERxkcuiQ+CkPU6OAp7xQXScm1Ys8b/+8TXmnsZMPR/CMNTdLNalfY8uM7zi6VU/1Oc5ieC8L7ji9QhINLec8HwvzZ2W5p9jfb6nD18vM81j4Oe/Nd/fs18c8PVQS+evWeC878l3pbv2NsfM3d/2Ka0dOYTtufrnuzMFjElMI5R953yfKvZ8m8/UJKcVtw+j184I8XDj9Sc7be/6LccFygkHhBjzzSS3nb7yr2p9mNja9uvEMt9p5Z6s5K1VXZi0ycVxWQLjrz14jddd9Z3zfVr2iCvRrXs3dN07eLaMrGetxs1+XjmcdrrnrX33n2o3XXXnsfm62amaMVY0p0WfqVv7qv0sSLEsnnvy18DHVFz6h8LBXHZ/I8Gy3erna0R/kl+x9/8AuN/nVe49DF1UgzHn3m0DuNjOTyssz7Bo9CpvKcxrz8Z6D59S3c0vIsJ0hHm33i7zLz9HyfQyrqbksqfk1H0p8mFpEO8PmvS/BlnfkLNfPNIedqZ5W9WbmGHoah/pWTtDnz8ydaStfhl0jzKJEgzGXrzpJjua9trtmx74xX/KpO1MePiT/nKsvmU9PPM3NufGPvPNYU/b6u+QZWivPst++LNHpry7U8m14lRyQprrpfgGO+D6trfZims57C0VvU8t/df05GtOmpvPuXk3Bt/B8aY12cp569b6uTLOybvB6K4c0vJ8OlyR6VTeKll71T3m5+QJzzZmJb+v9Lva3QKP5Ou8pty/5atu4ovTLv8AUs9r8iKZIFQ/YnvX/L8J3m6dbBItEdLX1Jq8N26N5BaY27ZTEzPW8Gx2Qah29vkrz185M74P3PdNN1V2XgJ6nNtsdLFz84os78H5rz6mjshT371zBr175V87PZvXONKtBn+VtO9pXdBq9NjX3JeLRWLufKjL1rqZ5913w/J5PeauaxmgbrQ1C/TqWdNU89+00ekzdv3/AJSW7c7PNfLdYl5R6t110ukv22Yp+rVjw9EV12dys1PCX4Gr0p6lPNL/AMS7l3MlLjXWPo751jWXplFyb+nLVsxDSj4fVLcPLJW2ZZLwI6tN7MuaeEzHLxZkCO5i8a8W9gzzr1XgvOmtL37hZp+HtLpnbis77rRv1EFfxBtWqvuXjn7y1meQe5YY6YW19LfXzvl3vJ4+3NnYL+FolNMOOb9zutKOdi6e3Knbt23Tz7ok5ik9crefYW84lbVN82binyVZMYsOnsKMksuHvpwIaK6sTKXO/Pw5/c5cgtzdrrXXmJSsV9ye+nZYM04ip1prii1+XSSbeeXtNd5y1BpCuEXrH0zt8678hnsnyTjWvGzhqHPLul8iamhq0O+bh+0cmI5Nk/U79Fc9Tba8YpOupt38PQu4eE5U0xstf3x1mbQeDkk8tb2z7bOsHVVDl215HUw8NJS07pPZ3Z2Oi/uikNeduNqI8STRqJOyohcYLnLwicyGxlGs0MnwPotx+f0ynOJs3qmZdPoztaBatLa6M9V230PXfg3yiSy1kDAZQJWmOo4xJaScYTspGqCzliyDYYcqRtn/AGPHkZo4FaafHysdqvLn6naAh29cvXmcpRkMN0z7bahU99TbBzXF+BVce+Ts7OloFkqACs55LNfS0AbgAAAAAAAAAAAAAAAAAAAAAAAAAAAAAAAAAAAAAAAAAAAAAAAAAAAAAAAAAAAAAAAAWuIRBPDIesXqnqNOjTnqDDGYiCZ2tmmrssns0NaNqVNSW8jxWlRUm80eXby1THJTymjiplMdFowspP3NLhjZ8Xe3LOPTaCnRQtTcu2xpxw4HB0uqffvU7l+Ooc+LT7erWO/TkuC8CiW9qd016+vWW175p656hHjfROuVcxC2LoQTEDh166867ett8GarRqrq02CHDxr5ztcvPU767Z3KmNRn+la+/LcvcmOr5KsPZOwl2+/Nd0Y6u4dnRsZQoibp+8+Wzbc42Nhw3OUza3v1txw+ISJLMd8Al15uWjr36M2O586n3PoQfL3933MSVSFKfnbROuT/AJvt7mZWTjenGpetcGk57pfuDDw3eH5MxxTc/Keeea0p17PRsZP7Z8TRYTpepTsj7HOqVdM5uN8f0MfPueFPvXzE7v5rrteWurNq52jdYVFd2laNXHeiNYtWUPPi+9dxYz5AFMsTlu3zOm1vOy3KN/yuFrdL4tf7SSrEaUrwzffYsplzwswxl+nddn8r89temaeromGHoeC/2rg16CnEbU9Nz7rFFsgCb5rHSnfIb8nnb1trFX8hR+7uXoyN41cu9X+Zru1FR256W1rvIuuvW+T1a9OOqYP4fRqccln/AJR86qZlyttTZULuflTsY8nd8Hmm6O1uOsPyXLv/APJeCNatJTcrtdXPgSPwfFGVMId/o9PeH5Ln7/vP77hTpMObrPW+WW8mOXOE7xN68ndr8l912e8rZlq7Bh6CtSUb/wCpE8epZNxfXtfMj/g8JYyZpRbXnXvV0gvh7cZROzftiO8fmK974v0gpu3OCTHr5pLs3+DZrr0M1557K+HYamUn0lcbTrvO5SYr0vEV2slv32s14Mfg1KevXWJ3XXnvzZ57dmlmxghr0OilWbtbPLko8Rh6XVW1Zrm3r3xnwfMuSW5Y6+y+eKJd/Ndd8vsy1V9Ai+RTVknbel6F/tq0pqd3gXpPc1JLvWtTuuu+s8XXvZX3jZaHRVe9s8u9vyMOvd3wXZPc+IfcdnKLd/Rll1ddjJsWQbPD0amm9VLeT49YXQ07LeSfP2i9I7nRJl66wst1rvhvXpf3OhvfpHN0jEwKKm01FN7WUq+6MrrLJmnyanN3bb7u9U5ODNoPIRK886W+4W6925qsXXVaKmH8QpqcJqFbVu42+0wa0aBU6k0m5ecOL5p3u76jlRJIFOS75Ntm8+LeyZk70iU1u2f+p2MDQaqVLScK2a1WtE8+byLsjk2nJnbPzb5cW2wct4ibf6nducy1RhNuarJZqJ5cfAyJ2Gp3ZvB7O2bMHzFl2ns1wX8PBTiKZai0ZbJ12972B5v+ELCyXBHRpShWWS1LYSC8f3bOsZNjrnwuoK9HLiUuiTEuHKE8n1ClGXRpfSMFnJqWNrQ4cjz8wqaTDSUK0zza+/fvJsFw3qXrPmc4e5oy0JlpwWbnKihOLOgcDhcEUUhn0hJgaMn+rUM9v2zZ5XS6YrbSi9+f9adutWO3gfqwtrhp68sp4XPSgu9eLfe8rescws0WqUb/AAZKdvXvk8zLczZm9AExuAFVyxunqYAN4AAAAAAAAAAAAAAAAAAAAAAAAAAAAAAAAAAAAAAAAAAAAAAAAAAAAAAAAAAAAAAAAOELvkojJP3OYwYnevVESo4Un0rLdc1WuYWNHpmrd9n5Mo6W4T2274v3M6LQ0slKlJKb85yhmztm6WD0+i0qmha8nsnb1jwOBiVOqpzqy3azIuR/N5x2KWmlDmy8DQtfz387qEeM12HdZoFyHLpqc1bnZxxM4mHS0o4TnPrN93nWKva77Xb1ax0cHEhNa1dOb8HOr1iLnOxcFTDWb93z4PigcSnOt32b5hj805aUuP73lI/LYezvq/3EUyFJlLs818zL3ZdFfXJTpNcpZKyn3cPRaYdnlrptlrefG5EfkwSYyZ53Reu9WWwdBaVFlVfjfwfiznV6JS23Hc9+tNTz4yWxVJ1xNPMx13euzfMJadOalSpe6crTaNc5EK+HJvJ64Sy8KZ5zbaWN+Sjihs7E7xb2V3FotxT72zLTcT9zjV/X9TfU0q0BS7PlVHc1Yt62Q515O4W69k5PPZm0z1cw2/OVv+fvS8kxT8PTdlPGq3gWsmRJxbZziKm2Ouu9+duvaNfzdW3uX+0x+QWx/wCb7FwekgUc114slhd78mekLx7Nlu1j83Vt7l/tH5Bb/wDNPkGyNeenZek33+D1499Iy9McbI4+MLvOfiaE5bVLiXqa23mO6TcVJN93yyb29xXvVo62zAtM59fFpmKNBebpeexvZeY7iYXJWlaW14ktuwZWnOhaufa8+Bap0DtXhpW/l775b+9B2RrxkzzpJbv6PGyvNvPOMv4n2da3w/GxN/C9/d/6koqRjWOlutTu3xdfIl0lNNzYtU+yNfEK6n9Wc6mvN35civj/AA9L+TLNXl801ZT37i5FyKLfLdfaWW7WXydHNv0VWDFel1VJ/ql/bgko27NtiXRtAoj6Y5dUlnvzXpLdkOnL8JjzS3urPUzMKb0+JXa/1f8Ar5l38gttPWqfHz5kkmSJLvlUZjJvq9PTaNH8VqU0vKImVN+Zr+QoTyvn9Ld+PafmSmSXS3zt9ybHPqy9Fu/OKdWPjuW62pvnziHr5ElOiPWkkrKy89XeXAuT8PvS3nC3b5wufzfbvtHG0p47bip3z192/PPVyLNGhUylFmry4m2v3yL0hg6Fy9fdIMdOLZ6RRtTp8ljLcjG9AxoXbX1N68+7l5zZ5lnD0OilptJKckr2vOrXu6k7wPzeYdr5kUtJp2ebnVln3Ilqppw24Uzxvqh5/eCw/O7+sOW8S7trevfwNKMDJtZ3ustl+/aSBhYl1bo78rF2jDSUzxi2Xh75DMX3beoW/n1rW+v2MAPzFe19fsDHZbQkmJSYiUPWE4USZC7xR++JUaObM3kW2MnCe2pev1CcOdh1x9yXX0clroUjVitRgcnZcRBNC0eEKsHJMRr1iPxzFhzPE82eezg6dTFVlmp7/RI7uhVTTVdZW50vzcdD22Stvi3r56+MpNdU82neqYcYu0XqUb/Bk4vHq6wJioAN7lrdHWwAVQAAAAAAAAAAAAAAAAAAAAAAAAAAAAAAAAAAAAAAAAAAAAAAAAAAAAAAAAAAAAAAAAdGeEzHzl0agskU6idGmLwyIF/rESajRpNmF4fVO2djRf0Slppxtb17Vw3cmc7Sapnh5P1RwqaneLz5t98Vtvfo+lc/FnCr+p7iPy1L7J9//qG8va+rNSQSTvvztmzMYEt5tvmC8DAAS1k4BIFyhJzKTyz5gkEY9fUJASCTt9+dk+djRmXtfVkDzfF+JuOoL7wt8tu884S9r6mDSnZ6rdrAl7X1ZiE80nyIwS9r6sQlkkuQoicnM3sCXtfViFsXRCiJyczewJe19WIWxdEKDPz9wS9r6s0+Xv7vuAl7X1Y+Xv7vuSBg3hbF0QGZeUuNkmTcSymrZOzp7+0YMQti6Ivjzrr1rBmXe7vnv4iEsklyKbxM/wAqvFVUOfVm+L8TJFYS+9R+E612jm83Pk7cmMYBWo3XfBvdOzH1jMva+oKIwCQBYNaBnrN2MGZe19QRjid277GzZWNYMAt4AADWgZ6zdjABtXJmPQkwx57kzC8Td8827W7V/U/epFOmlptu0d/vedCOAWlicn7r13CFsOwOISaukceGIyzFSdEvh8eVI1mCnI8Onw78YMrtW5Lefpi/TO109yc/fkd3Q5UapVXTee/UPfKOJpnXr504sh8xn1JmCsnbmZiHDrye37r7HUwfr3Q/t5l0dva776uq3qEJaqyfB+BuAio+pc/Bm9y1ujrYBMVQAAAAAAAAAAAAAAAAAAAAAAAAAAAAAAAAAAAAAAAAAAAAAAAAAAAAAAAAAAAAAAFN4x111957yXfY3e0ZSlpbXBh2T4M8x5axZ6Vl0eVEaMv5iYgxAjq+hkzf8xJ6cY7ejYapVMJzl0Vu/Pa+hxtKq+r9SzjNZa/Du3FQknffnbNmYwdRKLI5Lc3ZIOJT+Uxubdm3rzARwBrQM9ZuxgArE2s0t6ABqLmHr5eYJAlh7H0YI4wQPN8X4kgDAAAABiVtXVGYex9GAlbV1Qh7H0YCVtXVCHsfRgJW1dUIex9GSAlbV1Qh7H0ZHCVtXVCHsfRl4Ix6+oJW1dUIex9GSAlbV1Qh7H0ZIFF5vi/EwRzMX3beoYAACiJyczewASALAAEc4ndu+xs2VjWAYlbV1RH8zNhFWiqezJNvkxDIAAAanPNeJOJOdsTtUp02SvZ3z2TNGKm3VS3nfwMKlTldvjfd9jo9cphaWS/DmjENepkqeXkh061OnLUKk6dfFIOqRrMG/bsBRz5W4HaK2lNfLhtZVW5M6mjK6tqf2PcqEvMMRuvO0Po5BlH9SZgqPG3JblsrxDz+I899XXNnSwfrXBl6L9VmrmZ2CEtVZPg/AqARUfUufgze5a3R1sAmKoAAAAAAAAAAAAAAAAAAAAAAAAAAAAAAAAAAAAAAAAAAAAAAAAAAAAAAAAAAAAA2uu3s9c840rTcQtvkDEZaxdNAZJx+LHGUZaOFrDKTSmbM2fFPNZmbYLGBTdLV+lznk3frw1FXFfYTUTZ+HvwPOOT7rTEhyozlDFChQpMfqtWZdlY9RhqKKVbKLbjzVTbblt3efEvglo+pc/BmANQAAAGhNrNLegAKBvrM2NF2mtKJtEQ88uQJPmt5559mTNZtlWNTr7k/MCgz8/cJgD8WrrAEX5n+d1gCUHEAclty7vN63tAGJe19WAEva+rACXtfVgkBL2vqwAl7X1YLgRj19QS9r6sEgJe19WAMAAAAJBJO+/O2bMxgA0oG+szY0AagYeT4M0OtbpZ0CuVqKH2rzM5z1f8AXXvID1C88zu8Y/ybbU2pts1s+IZVmuKL1FOuOHvX71lNs/hU/nvgybfRr5hd7dO2OTLhVdJJMMpr69/V/tOfPrxB26ds8mDQVVTPabtLttz2eoOgd1Y1fJvhSXHZSPLH4eSWsk+/hBfpBzePkkNiSX+BOt/XNlPSKH0pfB53n31JaMufoe6ElVBayFlnU7xzr2Dec+0MTI68VWOfGOJXRDbW1255+950cF/qS4vugzJ29rvddvWIizVk+D8DcBFR9S5+DN7lrdHWwCYqgAAAAAAAAAAAAAAAAAAAAAAAAAAAAAAAAAAAAAAAAAAAAAAAAAAAAAAAAAAAACmZi19QGtLbSb93OtfCXjzqGR8PgDplGdKSKFpqvqEfjh1uaYXdGolNw7X97rJlPS3Cazme5Lz8zrOhJmSp3d67MtVuvYPQ0/Sves8883xfiSKDPz9wko+pc/BmANQKDPz9wAEk7787ZszGACVQsprMW+qeue3GANKBnrN2MESramVPdG4Eagz8/cJKcV2WV7LOecAlfM/zesWPn1rW+v2BFOJpN5rN52NYH5iva+v2BbzIGjOiZMSOSk4YSnwZOopPRtFWLaH5iva+v2BXoG+szY0Pn1vW+v2BJoaLFbnn9vPYIASC8f3bOsAXCgz8/cAIFAz1m7GADQAXCgz8/cAJVDg5m9eeuybJzgDaAAA1oGes3YwAaADWnZ6rdrABrhlDPlzb715wBUOWk/POz9OTOybfKAINNTGbMerRsqFcU0qeLl7/AHl9wBeoUJW96t2WwDXtf2auhsAVV1apb4yAJ+U61mnomF2hJzIhvJNnSPhUQMt1Rc5lQcsUElwOUCdMsUJ/SDk6xUjRo0pNuB+PIydFbMYixsNNNaocX1RfetxPSoS4HsRcbXPRS5/J9YYqeWKHoXC8MMMLaX4xgCPDG75B5vFSpm+cq+379FwL2Cv1zujqn6HKzr169SetvV3iqWqsnwfgVgIqPqXPwZvctbo62ATFUAAAAAAAAAAAAAAAAAAAAAAAAAAAAAAAAAAAAAAAAAAAAAAAAAAAAAAAAAAAAABrVT2ovEGG4UvUdF7vUTLjF0JFD3DKQuTqK8o5qiVi3o8RwxvM0drQaWlLUfp75V+e3icrSdWuW98pmEkksod6mTV5O/SOwcU0oGes3YwAaF4/u2dYAuBxO7d9jZsrGsAAASPO7zTTbcue3YAAFnAGtAz1m7GABQM9ZuxgA0AAAORMzzae+zrzgC4UGfn7gAAAACMevqAEgAa07PVbtYK4K/nd5pptuXPbsAcgTkZVpmYzfPZmAG0mc7wdu7OrFnAGtA31mbGgBQN9ZmxoAoYOo+kdHbnxtZVrAEc4ndu+xs2VjWACOzzyjfE0CT5e/u+4AKiP5uijzAFwkEk0xfhfxM+neucADjvSnL3K23RvYMy1k2ienJcF4HWPhJJWxK57EqJjrywlOn4vpJ6MmKYejWEqta4lkQnttZWDbebb4mTvlwOZSGSquEySWLFTyiJJUaNDF36PzUQIgyNGdpZqxsYOFpf1PfU+aSLuD9fJnax1511k98y+2V71tFGv6Xy8UWys7i8H+azu2jYG9y1ujrYAKoAAAAAAAAAAAAAAAAAAAAAAAAAAAAAAAAAAAAAAAAAAAAAAAAAAAAAAAAAAAAAgKlDiVKcpMbMWUWe+ZnZa2qpjRJh09pxvXjL8CLGbpV9l08tWfCbo87FCw6UEp41GnnW0yyIKOUMqpkaNVvX3Dt6PS6Vy2Wz+/Q5WM09etPlGZfKFlDZi31TVT24h0TkkXkt70ASABHPxausAQTiVFG29Jr3x1zs0gBgr9D5WLLjtm0TACQSSoZ4XT0aJt8gE+gZ6zdjABZgBcKfNzd4AAB87v6wAUGfn7gAAEgvH92zrAGtOz1W7WADQvH92zrAEgABWlbV1QKFOz1W7WBK2rqgaF4/u2dYyC4EY9fUAAAHHbt32Mnyta0AW8s6mMoZs2PToztxVACsc7SOfptlubfQAKVAz1m7GAXuxTs72Rjid277GzZWNYA7FOzvfqRzid277GzZWNYBsbiW0JfzmWrXkyz5ra5gBbYgc6WTfW77Wb5QJk1CuslrRw/dGStjEkYwned8J1PfllzVk+NI1iNuXoyNCHsNpTycnZDgEqFBlyKIJTDL7i+VBhNHSJqQlmAQ21tlfLY7NDZ+Hpf1f4n4F3B+tPc+/I71O3k8195wvLi5t884o1/S+XiWysNgb3LW6OtgAqgAAAAAAAAAAAAAAAAAAAAAAAAAAAAAAAAAAAAAAAAAAAAAAAAAAAAAAAAAAAADi661GnoJIeLPkvXqhWXgCexvjB87GdemaZotaLSniJtTDWe+fRlbSq5pa1vWuKt5eJ0ygaV4sgl57efq5x3KVZWvttdZnExZ7T2NuOW4yahpcVmeb2c1o2KZHOR79FfS3VmAGnEr/ANcpFgGpKOix9GvevPXWANKBvrM2NAGoAAAAI5xO7d9jZsrGsAFnojsnMzsAFwJ5WbFbzb57KgA+coOfFZts3xgC4ACOAK9O31WbWgCgABJ2+/OyfOxoAkA8nqBHMxfdt6hzHRLbnNzl9wKI7JzM7AWHdX1rVv4gj0Gfn7hbK1FDmXMzd3te9++/iCVJhR168TXmwDFviAu0UTDXJcN7LgSs/Qp8bOhu83a0Daul81qAFepOU03EqVzz9SRQ03yk7MeXXrntr0YwJ1VSkr6lqfoSaBnrN2MAz2qdviV6En6/nb/1gLRHOJ3bvsbNlY1gAj0Gfn7gJklCsslqRHwR783YwA0odlk9SLesR0xfme/Xzc2MCEweUEFLUQlc5e0bz6f6vz30zLtnazttYP0+9rEvaclcBR10q5zKREoNKvk8sVD/AOko1cGR+KrMk3Kt1VjifEEpdl9L8WWtH/8AJHe4sx154t5jxbxbxdRmXevJqHCp+pe9R1iR4PybNVurUJgVC8errAFQAAAAAAAAAAAAAAAAAAAAAAAAAAAAAAAAAAAAAAAAAAAAAAAAAAAAAAAAAAAABkdSLv0eeURaEyZKbepSi8MiBlJNQn/QqtGKZk+ltVzRZlxt8jl6TXEJPc+Xv3Y4wQrk5JfhHk2fWJc/PaO3TkuCKb1zzLxxol+0p/6RN2DaHsfRnPLfxpD+UacuJzspNvZvOxD2PowQOOUP5UQfxiXtE4NffJBSXZzo1C2fvlfs3qrAFvOlVJv8sQ2f+VEFs9earmbnAEX36STJ8FkpID/WqDTVi3ZU0AUzpbyPmvvfVAf60Qd+T2VgCP8AhGkn/dZJ/wDrOHAC1/hMkT/dlJ3+sIf2gDc7dKuel+RLSS/8egZNnn7wBtMupXMS3r46W0mv68S7czG7stAFpOuw3K76dsuIDo4wS5Lce/MBTOu3XJyJ7+W0m/4hXz+JVAB+HC5adbLaDzfdqmVVfqNmjOAJ34abmH90UL/glIApfhtucf3QJv6vX/8AYQBp+GWQrjb5kcWKLfxPGf8AurM3Li0ACuTdekT5WER6e3xeScqOnipujEwAVfwqyRZ6OTKpVokXKjm+Cm84i+Ut3RApv3WJM8mwlDLD/eHHqsf5K2WdIfKW7/KvUEc661AaQ4viuWk07fF/eHLib/RTMc7c82UaEtGG3DjbaPPLebW3UoS6dMTAboSrRIePWf1VX1YprQLtFE7l79+7bibq0P8A7i5dVf7T49YztbblAxVTFndMmNupJzfR5Ey8O/V/euvqyZ5+lmpgFSrDctw1ttbr4mx26kqd/tFuiN/927QISU7dNX/JuY3RJy/7xpfGf+XG42VZtQAlfhIiv+xZdJ/gIN/3oB0CEXdGjRvhMuU3Rv6OS8zZsfxr3ADcddClJ/sRy8/pJL//AOxnZmx6cQnWS4Iisl3LI5vI3K5b/wAZJfL/ACrvbOAeT4MlPS0lwxv/AJqZUT/q8Ukvb/Wrc7M+sCAxGIS9ujPFvPHXC5ZHOmF4MYWXKCRpajB6/tkV8c0ss5hawfp97WZhvJN8jmrgTkxhKhuiJY7J2MSdwqUha+Fp4g+lUUMPWJZ8FOVo18Sh7Ww1cxZD2ddY4vxDN8Guctxxi/C8FnRlnZ/Un9+B38LdvfCd20U02KuYcGj6lz8GdYrCYG51sza9AA3Umbn7gApM3P3ABSZufuACkzc/cAFJm5+4AKTNz9wAUmbn7gApM3P3ADc6868zwdlkwA3AAAAAAAAAAAAAAAAAAAAAAAAAAAAAAAAAAAAAAAAAAAAA2vPMddvnqu3fGBirJ8H4HmndGhpd0K6dGD4wcoOhKNQZCi4fhmBozkaNVgcSVaIZntHZ0HBba1ZXiOtstbzuec0mqW3dXcX3r795ZyrkMjvGHTpLwf8ApF+ferHpnHdeE0lq3x0tNoKaex8YZRS3HbmZdMSdJlOoO+7xz6LfZNYIfmxbtZWy+wL9+CS5re3vvLgenB884fNn+bu+wIH4Jbnf9xknP4dv/VFxUSk5zU5fcFdlyG5z5T1z+SueeH19E/SDohNzkpy+4J34J7m/+xrJH/e5D+0U3ZtbAbfwK3K/L/B7I/J/rTQaN2z5swA2fgnubp3f/N3Iv/efB97NNlQAq/gtuef7H0i/958PAEom5pIElvIyDkj/ALz0Gya3fQAL0TIyQ5P9p8mCdEDQVbdc2jEAdk3sLk7I2TFHTEydk/8A1OgZZs1ZsVol/LTeVe+v1K/5yLRlbPZ/hZt97KIkzxaDw3ypvQ9s2+0HoySblWU6/Ufnd3v/AConcSumO/FpFf6Pr0NyCm1Da2OB+c3d/wD6lbiU5OV6CT4NfnNeZowPzk2jO2e3/CiYSjWeVgZNX6xi3mq72AWCtxadfeZJ/iK58uSbPrnGVZrijDsnwZcuKHvXJ/omdgu9unbHJlWnTL/Tucar7+GzgacTqvVc5g7dO3ufoWadLTSS1/2dvTqVToWsdqvS+/Lnq3ywmroltznfLbzIHFdC7fXtN+sKNjNO2uybEBlUXV5utX3NnFp3qu7GCudfDS7N0nFstyN3Fn5yffWBNR9S96mMDzf8IDWE81JBYjpvnv4f2b8wGrSh2WT1IYHQ6c++9WYWDjPSIbU5N+/pK18oJ8zv1deJrAMfmJtOdvf6RhH6TfYK5ap+le9Zt+VfUmP7Zis2zc4FpWaewjulpzp/Hkv8Zq3x8wG1OI03Dlp3nVw9tFF15OR9OTV2eOWT698eIC3RiprZOdpnlDg3UpP5VS8/aBDC2Loi2KCSXnb8uJJeUZ82xLhGXfmzZlrJtG6qppSTpXFwvI5ZuLlE8WxAlUqLpOODMDNYZg6hSQTNyWBty8t/GMtqFH4jLUK+7kum3guBZwKlPCLbM0vI7EFuvPTPGvX3+L3Zim58g4cqWtmfMvtpxCh64JA0+Zu7/sagPmbu/wCwAkAAAAAAAAAAAAAAVnXr5k4A3AAAAAAAAAAAAAAAAAAAAAAAAAAAAAAAAAAAAAAAAAAAIaw10lOoee8ktOYY9b1bsnGac1xRrU4pqe5+B5tyfpolHJRRBOlvi3opFHE5mOZYqWZdGefHOPW/D8LtKiF2sp7KnNcHwa3azyuk1XbdruJeUxGfUzgmME0uDnQdcT+sa965p+ru14E02TlLY77oh22FJVJZVLqjIaaHfXt83m7RS/KPZHKryt0LHaW1dV6mlMhO+eJx5u3Lo5w/KtX8VUZDyNOd4wTzzsx759g37LVoexe9ZiVtXVEg4tCSWTfHNzeMZN+4YqTh2eT1GSwnRSEk+eUZe+djG5tFYoPN8X4gre+qTJLrfHN29rbZuoYBj50toWWZyJ2nxebevvtrAjnXTEaXySaZmXB7e3VlbMALOfdUxp0+X2Nbv0gCwnS6OWvei/8AGNtufSAibbbdS2nS2XFeZJMSt/adnTlnEv5lK0K3F+RX/Jzec75f+yLWdLWLHM5ar949tvTqB6SmmoV1Gv0H5Lf7/wAzKJMrIoS7U8Xbbj1724xTblt7XI/J7+7/ANimyVEo37Vimr9Yr31jA/Jxecr5f+zKzZWSiTvX2HKN9HNMxgFgGywlQdbFDk+TXvoqARNttupH990ryaiZQKuvPjZ225hH293NOfSeqKtOiKbRnLs971uOveR3ZaSoo/jQx70xT6R6Nqqm1aaxlVqbJ52y9S3Rodk4ajpbbDtw2FM6Wsq6S+40MYxvf07z1i2W1hwkpy3fcqe/yUVH6Q9Pv1191YD5e/u+49+MovtqjawVyzRlz9CN79439uU84EtP1Ln4Mje+aKekcbKb6a3CK7LLO7oA1zyvGZuJlMud5bjxs/To1dM7RiVtWzPXsEOpNJNzaynMk++WKflZz+kZ2ix2qdq6orP4em24rvwJLsoIoc0/4XVJ2/rE3pm3TzDMp5NMw/h6Sbiuyewt7sYiBP4yM/iNe3NVlmbU0VyCmmpJKHadT2sHR5UZ56MGVM+0b5OYJTyclrs1ftfRlTjoyivuOCaCb7Q2ebfHrzAa04b7Uw227WdpkrExR698KPE5uVmzdXssAt0YVUZPbl72FZ6JPWvRR47nyWW497AM4lPZUw1nOfnzIsSiSx0slUREDL04stSXRz+anz481lYFWqqbvJd3vWdtOC+6/KCTMQURx15VxbHFKaFmmeLmk1JFixL4m2qZunJa0c/T247U6mqptDUtO+yy4bixo1V1F0374ZvmdynXi2Ouuu1TbzZO/SOFQ3N7z5HWTlJ7TcM/L3933MgPl7+77gCQAAAAAAAAAAAAABULx6usAVAAAAAAAAAAAAAAAAAAAAAAAAAAAAAAAAAAAAAAAAABtf8AJbq6WDWv6Xy8UR4evl5lsivhQ9det+hrP82ayqdk01jdYnwYdSTydVC61R5kWPKpxGs1S30pk+bi6Fwqrsjbp10iTsjZSybkHJ6QssFEm08M4j44iC/i1Us8fzj7f+DfgOBi4Sb7NXaWTh5q6cxwz3I+U/G/jONR20qarOpbIScd61vXfJmIvcKDhKlPeDdGueqKT7RItVjr/Ku+ce9o/CuBVXVla3DV5e5PJYX4g0mmpp9q1tatqc+LvnvKhPCs4SxNkprkprcimScZy/yrkz840/8AiODSm4T5Q47uUvqWMP4/jppS3O1v31yJ/wDqzOEZBU5q5U7cVjiOEp2LFidPxzJ6IKmf17G22bOjhfEPw7RR2ohQm1lmpcJzrXS862dbC+O41TShrtW2tJ8JlavaPQe59dOJumSDkpLqF4UgRSqgcLiydPiS8ZWa+4eD0jCej9rtKEnVGrJx/VnodBrqqqpqbbbdOvW5lc9byb4QsgUHKDvPKVE7K6llmfPvXaORiYvbbS25atd7PPZ7b9Vhr9FPD7EGcr1+fuHKqzfF+JubRgFvAEcAW8AABbzMX3beoARwAAAASAAAEcUKs3xfiR4evl5g/Fq6wWa4rxL9CV7LVq4kcXyOFsXRABC2LogSTSc+azedrWgZNuBEnee35+bXlAw8nwZgN1Ak+GyLiR0LWYMclT+kJ8WnL1iHHqeFTN1Gd8pyc69et8NtjRUvl1a23D7r80mrHWG7Bdql9cfQo1ye5aXLaTZKPDIpHOPUCPBp/wDJVrG6Jh5TTvi7wquy27VOVOd9exeJ6z8PfCPzWK20mnmmpSlWW3Za3DIxknhPS+TXN1l1uJXJIbD5F4PhMKWe/BB4zFMP4tmbDeKpt9Aho+OxEtxnm+j856npsb8OYt+zQnayje7PVuhZM5kkjwhrnEpk8PO99EHhseiUDRyhUQNQsQTJvg/v52CzR+IKYhtRNlrvnxX3ORi/h3TG4pwpWzs2vr+nx5b+ToPdMk3GHSfe/KyDxI5Vxhg6dPFUHjMQ3ZjZmbXbJ/F9Hd/mXed3zynWZo/CWkr9Twmln9L1+9anbNwul5DCnSXTIrD0JldInUKPoevMH8W0b/8AY+rfpPcWafwtpDVsOI/sLjb77elZ2VsPOLOeTSyT/s6eKekwvVV35rd/4xo37l3kS/DGkS/0tx/ZiO73tN50qnUaHjI6UhyaH1uYThHiejPFdNYfxnRlftK19a79RKvwtjvKh5Xtr6z4LvLdDpcIYwcsQwuU2HKk/jilHhGrZpzhofxunFrazTcXbyVtnnu2HA+LfAtIwKG1Q7LZFuOV9m6bZHN0FTvRKSkDfvSzHjkd+XSacmfE2selwsT5sVZTF7PJdNXgeFx6dIwqmnS1ssms4l2m3kdvOCUY1bJGMJnjKMlHHFHi9VIdO2adZgc7G+hz6BR+JVJprXDSy2RM89UuOhd0Gh0tN3ly+f3teLnc529ddL8Lfrxt2a/P4dMVZzPo+p2cbKIhLLuNwsGAAAAAAAAAAAAAAAAAKhdfhZeuuvm5wBUAAAAAAAAAAAAAAAAAAAAAAAAAAAAAAAAAAAAAAAAAG1/yW6ulg1r+l8vFEeHr5eZCWuseSrHW/KcNZ/xbdmsT4NsSl7KqevaUEWNlXw8kfH9wkof73+EpdsRuto6aWCeLf1klRb47ctQ+9fgb5zw1fUpW/ZbV7nZ8w/EGHgU9uaVrm29+3MRdWOJ8Ifyc7R9Y0anFdTlxNobV3fZlfXrufPowVXVbW+ilvK2z12sNO+t52dovLCrqpzWtK6s3xaa8uZnDxcHXTtV041XcKN2REOY8oJOdMUN5QsxzfI3msZo4mn/D8SvtS27VTu5J5Rq1TmdbBxcH9FruNTW7KIs757z194GMQdiHBzubk2cWozJOqP8AIK/i3aPjv4lwlo6rWu7yUzN/WPa9l8PcuiHL/TyjLrPJRxOzCnytnQ0eCwMR1VvtPW8+Gqec91j1uH9FPA2E2s0t6BpU1Lus3rW03NaUnLzt7RiVtXVAt4Stq6oEcZBGO883SzpAFAAABbwAAEcAAAp83N3gJW3fy2gUKs3xfiR4evl5gKU5Vsmp3XOhRr5eZGoG+szY0XyKVtXVCgb6zNjQErauqNQErauqJAGG1DusnrRht03/AFgSv/kOJf5g0QY6+bTx15JxkvHZx2WdFa+XVqacvu8pyOu92iHRiVtxaV0lYQk4wXRKT6dKjZZ9jqz9+UeU074T8yp1Rm27XjvuvDaet/D3xb8riw8k4bmJhW3+PF6uBJcXNZZRXgdwO5uSlS+/CGp4XhEPap/X+qzOOJX8MqTsm4nVx2rjtUxxPoOD+IsHtfqScb1r3wl713jr5KDgvS8iEoJBkwtGlSp0tzPiqORBqhiNiaKYDEt2zCs9AxFZKqHMR2nHGJV+m062H+IdAhdqmjKzle552yM+4ONxe6NB0dzUmV0BjBJciYpHIqZFFksIN72zuMmo+LeIobDYV76Mvx3NXPoFX+E6U24VT/xTmZq/EmhqYpoa2zSvKe89GobD4UsT00Uk/DzIh6H4woy2btY3KC+E6U9VfX1gr1/ijRFCVNF96tvz9S8FwuA4cjWI4PDUpKb0hqdP7ObGNv4PpO2rvFH4l0RZU0Od/PJU6lvMYPkWZEnofTPJUpaWUHGqdFiX77A/g+k7aujJ1+JNCh2oTjXf/wAZXLqY07IVOXdTlDLhOoTOozkeBp4WnUYYs6cbYcO/8O+HV4dSlNK0WevPxv3b/GfF/wAQ6Lj010pUTLvKfvL3Y7cSHT30lYDRmk/F6NmXCmcX57ezaPb6NS8PDUZJd6XXhaHN51/PdI0jRsaur9KlzaVyjXuurPK537uEI3U8jjnyn+ULiChH5xKYW0tGmRswnxRDDfrq800w5ek1up1JvL127bNu2ub6q2BRTS7OZndCvC6LWc63z1Xgsdqt+p7t7LaNNPZm88i43LkqDYwAAAAAAAAAAAAAAAbmOtbX0gCrU6zNztb272ADUAAAAAAAAAAAAAAAAAAAAAAAAAAAAAAAAAAAAAAAAAABRPdviTXPWLM65unUNqPrp/vLxMVZPgz5M+HBAVBPC5urEo09Mcsg8ll+X6Lxb/0bNu0foD8A1v5SS2UzxSs+4+W/iimKant7Vo9296jrHxPH/M8QrrM0/ZPiy5h9cwM+S8GfOcL66uL/APIjnQyUbr3xCsx7179DN5e19TORtwGKOz30BiCWf9Xr3nZvYNK/pq/u1eDLWD9Pvaz1I4BSy+uGqkrr3xPLyXiafHNxzxl/0loaPh34xofzqpy7VULVE2jv6HtPg8zS9cJrXqp8zuc/5LdXSwfONKpXy7fphzbilfqevf0cl5EEUSIjgALMva+rMy9r6soU7PVbtYJlkuCMGhmL7tvUMnQI4AAAfi1dYAt4AjgAJHibFHP7HPJFCe1rGTdXQwQVqqVEw7QvMS9pIwWhJviaH0P6R9Jrbq7ds1XtVy9cWyt3QbUVJTfmtqNMDUZWbO4FVVx4LV09yX6MWnKVG3Z3XNSSG/SsU3Zq31yfPq/au80ddMu/i++Lkigz8/cHz6v2rvHbp2+K8hgeb/hDPzqtVHiT9ina+70IJxKgn5nq3zd4fOr/AGeI7C2vu9C1ywgfGUj5VIySTlRyiBxTxdOnmiinxCfGzrnz5dKsWqqElyV+4zhulOzd880/LicHxOSSqPQV6CnI4wlJOLT4R4nEEbMzK98rGiKt1VZKbbrLnnMl/DqpUdmpdrXDU28vecmF+8OUSNOTC06GPLyYb9IUQtqxrN8Wbmg+W9dK7i8tOSSUq1vqWr/EXBdJKUih5U7xDHvHoXgdSdn98v8AvLvaHy27dlXt/KZ/iFvr6V+Fy7SWk7KOTsDh8Fek/FlTIanwPCFCNje+ZnewYp0N0uXTCd1Met4/qyo/iUylU/8ANP8A5LvXIyB6FymVWQGMJ8FUI1LcIT+OqWTaerpaLFODFuyr2bhX5Sa/xCFnVbfTHi/PyKaWTUoizFjvE8QpjlmG4PMzJDeji1levENn8PbcpU3l3UefkhR8Vizb3ZNv/V5F2Ok/LKkJoYAuofs7bMe84wvh7TTil3XLw9SVfFf01KWrNKW1E7lOvZfqWOCyLlBBUMQRoYPHKFQoiCtuEYBVxlZimm3zC6qUklCslklqOLVXVU23VU5bd29Z2WkalOgsmZPwtcS1LEksHRplCfL4ht3Y3RmrJ8H4GKc1xXiehtwl11khi3nXizHT4osU8mZT24HPM3VpYzOPO4ufOrxOlouVPDyZzS8yZtWkRF02gAAAAAAAAAAAAKlHn5u8AbnXXXWeDttnAG4AAAAAAAAAAAAAAAAAAAAAAAAAAAAAAAAAAAAAAAAAAAAAAbXmTsq9oyrNcUYqyfB+B8r/ALpghegvDAh67yePLn801X4njMSt/rLaPvH4Cq/RmrJRfNO3PUfN/wAUUJ01O93VK5r+p0rIVGFvTumPZ+U58vZUPsejty29uu1oZ81oX6qn/fnpbz6bjdhyn7T/APEb2iQjeb4vxNpy5QY8X4xlmn07MWwYqvTUtz8CzgtREpXSu979T0U9z9i1NJm69CXm/Fd0BOpt/L0BRf8AduquucfGPxhRGI7NuXFm7S39+EXPZ/Bql2qVKs0s1q7J6AP+S3V0sHzfSqU8N3T4Z5+V3usz2D+iM7LLdBBHHIgAIx1rdLOgWAUBOslwQAydAjgAALeZi+7b1ADWgZ6zdjBiU8mnzBp5mp5hP8Rnx5ejLOMg2kvUdNadPPm3m6RLRhy1Lz1e2c8yKHoSTnb9QowUln0hvQzZiF7D0XtJW2LXPvjzcya1VUpOWsnm0uWZeHuKS/xlD2/vFvVsyC3/AAynOOUPxh5cOhyFpbpqcO0vJ79sd95Nz6iBvVPRmE/xAy/hVOapcxM9l7NsLr3Eq0yL9q/97LmkiO2LyZLeZfRWH5WW16sW+kRfwz/66ff+E1/Pb6vfIcaSZfsiBDfu2aat+oP4Z/8AXT7/AMI/PRearX92JxaqCnMqiSbF9Ix6uacP4Z/9dPv/AAj+Lx/PV1+5cHUcHesXJ+dofwz/AOun3yXiuIfxZtOKqsnr8b5FvO4rL8zFE5OLFony2jdfDJt2e6e7WVafjFXb+qppavR6/b1EV5dAk7fGIkn3zb221CRfCaf222cvewu0fGWocp8Wpvxc906imni0mZ704/ka/GMHn5hj+FU/tq/yv/ab/wAVf76V/m8lHQuWFSaWT3qslLl8Xr21tqn6NAP4XSk32arbaXHOyH8Vb/np5dqeW8inFw0zzKwk7Zvqy48Yo4midlP9N9yayz9rzI6NMrbcVuZ2q93xl7PMtpzyIky+de5S3B+rWy3EKtWEqXdPc3N+TngW6ceupJNu9p7sl6xyI9KTl529o2+dSrbNkxysXaaG4vDeXleUXIk5tHvbj72t1MyvnU+59CwqMm3HD1LpeO5OdvaKzctva5JCjQZ+fuGtWT4PwM05rivE75XCXnXpAo738oRS230rvHncXPnV4o6Wi5U8P9xzA/5TdXQwRF0o0jrz17yjGUbH6TrnzdgAqAAAAAAAAAA3OeUzX0NAFYAAAAAAAAAAAAAAAAAAAAAAAAAAAAAAAAAAAAAAAAAAAAAAAAAADFWT4PwPmx916gJMPu+XFZTXvIqoHdIgii38ZNkesnzfFvcPs34Cxey8KXqoWd3aPXlsUnzr8TWpq/xd9zzHdOTu2Hb7R99TVWDS1GSvTCzt5zxPmyjtVRtqW6Unl4cjbTu+s7zjQrAk5051vhdTe7XlmGKsnwfgDudwA48cTdQuySV+Zi0k5ByhR2fidLEoZvr1fLPxXhxRXZN3VlPfExEHo/gDfaV31ew9WaV56q9Zlt7bB8exU1iVTPD7H0uj6Vz8WQBHC2LoiEBC2LogDfMt19LQhbF0QLeZi+7b1DIAHQAAjkF0JlTPPJ8M/Zt8fRWOeCKdQnnasm7JmdFekCkcco8lmvLvi77N65Td813e5K1NLpbu3L5z6kY47du+xk+VrWiTBzd2snnn718C0nCaznbqzvxyLOsiVD4Xaxm83tmYLdLhp+/esq6TT2qFtvfX1MZTxCIRJQ105jcFrbrZsyVj0/w3FptTUleLtatXhvi248vpWHW5vVEbWsp361Phe5yMTJumdq7W27OkelVFMKFbnEcPI868SG7ZPOe/IlFSbJPcvsDpjvtG7Otupg3VNGtpbuzJh4tSTd7J/wAzK3vaTleZR277s1jHycP+z3epBh6XVU2nMpxZvh713RcPe+de3rzuOrxfA97MU2wPk4a10++ZPViV9lwnda24v08S38RHZOdnaJZo3f5fsRUrFTh9qHteXfrHEJ32nmYE0bv8v2LVCqhu0xD38N/nuJyeAp6bzOTfsyZhB2Kb/pV7sqU04iqycXvy7u4lEybaS95lPU3fPo1Yg7FK1JR0J6e2mtfNTx2lb3uH/U9PYMTRu6fYvrFaSzyWt+hp721H1Td/5oTRu6fYPFcPPJ/zMle9VQcTe02Db1ap5q6xWx9Hp7DcLJvK8Z532eq2V9F0quvEVLmJdpyzh6uPfY4ZiERUI4pEEN8yhT2KLMJb274h5TTaezVaLrVnms7ce89holHbpTavCiW9abc+HEydKsUHE32tu9uSeqeezPxi4ZhDSXaNvfmzgDICSd9+ds2ZjAOgSBirJ8H4ElCUZLP0O6lwO+dkCW89e8tG5QKcn0/fWPN4i7NTvZtued5Ong5xvfh9jmh7wr3PryT7BGmnkyyUb3wr6fVqmGQSHb6u+1WdQA3AAAAAAAAN7rPCmydQAqgAAAAAAAAAAAAAAAAAAAAAAAAAAAAAAAAAAAAAAAAAAAAAAAAAAYqyfB+B4I+7BwvBlVyWUmDozi0Mt4eg8YR4Z8ZQdYz/AOzjxNZUPqX4GxX82mXk6t38z18FfV4Hzz8TU1dmp52e+zyjhk9h48vKkdh0Bk+2utvF6qxrM2nnytH6I0ertYND/spW4HzCpxi1XhS56FKngH9zcE/o2/8AVExEKSTt7e+9uH7F+yfJzz1hmDmvgcLE8J4VEDmewVPKS51KCFTs/vbEIDEmWc3PYPnH4soTw643xr1v7vmej/D8KumbXSv4Hs+9a3S3pHxnFpjFbeab81/Q+lYbmil2ym28jCoREgAD8WrrAFvAGtAz1m7GAdAjO+DTfpubJPlm1c7QAOO5NvpWXHixb7BzwW8zF923qAEc47du+xk+VrWjav6nvj2tptUlTr66iznLLHn9FfbPoq7xLguG1Dzjr6Rcp1VQ1N5mdvtmMRM7xdt7l3xT7JtOSaptNROavt3fbWTYlPape7nrRk9zd5DQKnlBWFHN9Hq36Kx1tCx3Sk24hTsvk/eqyh5rk4uB2m1DWep6111328Tmr3zIP7nSf6TvHR/ij2zyp83PU5v8Jpl2mX/Z7v1LvHvqdn8GCpufqZYNl8WqUfb1ju5GP4RS012Um7Zp5/4p7iKyUxNOScVB4en8XnbhHVzabZhbXxJtL/me9ame/NPmZwvw/Qn2mle+UbXnb0KL0qpvoKd4Zq+JWf64XjumbJk9XwSlLJbdWrh6oi++v+9/MOb/ABeu/wCrq36ij4PR2lCXT1SnqbXpXMJ8lCnn3n3ZNbpD+L1fuVrqZfiy1T8Hw0nlMbEu5Su9cTf77lX2RNzdok/ilTS/Vq2w1usiJfBaVP0XzsTyZaLiS58HS2abJ5+gP4rVeanrWaajm9m5E1HwWiJapnkvLLj3kr30RE7wncF17zMyNy4rBn+IvazP8Jw9i/0+hHLlBFnXqTCyzmvztKRYO1Pk69bQ/iLV5drmH8Jw2muyrp7NnAjrI4uM8E5pPfqzd4sr4o8WUqt33Wb16+hSw/gtOC+1GtudvSZS228DrquNpo0qOezV6LfZPkHN0mpVJ1OJ2OMuey/VxkX8NrBhZZqy1/bKZMogZ283fs1T4xxKs3xfiTpyk9qk5Qg53rb42b9zBgyZDTs9Vu1gHQNXvGHb575vnnsZNv2uJJQ1Gaz9DvBcJLceuewx528ddeWREzk/N+nq6q7WNr1zYh53S1erLPzS8vA6WD9XvYzmLwvOOvfN49+9lmiphtOY1x5lof8A4xKDWZn1bf8Ads7BiUs2lzBvGQABrM3I3Y0AJm5G7GgDV115tbfB6eoAVanWZudre3ewAagAAAAAAAAAAAAAAAAAAAAAAAAAAAAAAAAAAAAAAAAAAAAAAAAAAYd0+DPFP3YWGvGXJ4LEL3wYfLCSa+f7nDEemdmGVTT7ah9C/Btf/Oo1TWp/zTffmuCfA8Z8fofy2omzvG+b8oz5Hgy6f4NTujv3xbP0j8Mc4FF9S/7b958j05KnEqi12rWyZuHVK5rTs9Vu1gxVk+D8Acq3AYgngvCGuLrjDvSpULIPP/LyVZjbjazN1j5v+JKH8uuf7XK9va1Ha+FWqTlpqp2y1q/f3nuU8d4TfBZ1s0Zslg+N6ZQ1iVTlL6O33eu59I0Nzh08Wv8ASv6gcwmAAH4tXWAI4AGYv/gdU82qbXnA6BHAEc7H6Ni0+3qAFvOwn5jrzT2dYAtKpR+br+024q9+cVoW/q/Us8Sevi8IeJtR4OjxtryM36hiEsklyMdmnZ4mFrFDt5e4+3fJtnGS0ZVc3Oeo12rJ2Am1k44WMQti6HJAGQALOUc2mO0s+mYq+qqbUMy9r6sEmnbfzXrMJ7rMs+qcJe19WDQYBI8r9NPzz7cueefPUAA27X9mnoRzMX3beoA63DVko6LqSEuEEFmPO+NXperTnrtayuoZl7X1ZUpcpPe33vwPkN4d/DKuzQHhIRhVIu7hdMhMYkrLMxGZJeHyhjKOBwpPDfizi2G/E+84S9r6ssn1lXD5TROWVx+RMqpRKMKj0SknD1ixZ9p8Vx726KrehZr3/Kypi586vFGHxn44O1dLRY0nX7/acyv6ny8EZRATvQ+ibpr6G6Ryy8cgEnb787J87GgC/wAOtM/w2dLAOgT3Xr115uQtnWAO81wdz/xawed76RFLf29ZZXvaPPaR9bWqXbp6vqdnA+hPXCv1OZBQLtf0vl4op/8A4xNUppce7kJUEDUxdqHPv3YAWFZJbEgVHHflbO3pYMgqAAAAAAAAAAAAAAAAAAAAAAAAAAAAAAAAAAAAAAAAAAAAAAAAAAAAAAAAADsm9gPKP3XKAsiHBglJEqP4pMg6+qv4tjKNZvNPqrHtvwZV/wD6KaZh9pOZ2wtu5788rnl/j+HOFXC1WzstvTbsPnBSoYSrTunOyhiXm/pEPh++7R+mvhTjRsN52VuX3PjXxGlrEqUPX17Xp3Fy4mJ/ut//AK83sHYKhHegNTf7LCf6v/8A0t8rLRirJ8H4Au0lYh70pdXLZQPRRPEuL7pEg1no+BzeP8W4/wCUss03P4T8S0L5ddm4XpnB2vhbjEplwv057+z6Hv8AFvXzxZvz5hd/P1178w+M6bQliVc7ONrlH0fQmuxSllCai6nsqb7/ACKhJ2+/OyfOxo4VWb4vxJzSnb6rNrRgEn5rf1QBHAFZ7lqnv749VlezFNWBflbV1RBAyR7z5jr5p+7WALeZi+7b1ACzHeebpZ0gCzK/NbQEN5KTjdcdyfg775NuQAZVcze9Pevfra+/u6wlPJyDlegb6zNjRiVtXVAkhK2rqgR8DJpsKJ689e+duUZBcL2+xT5+/EAKxKP9X7q+rrqqAFLA2Z9rO0JW1CVtyzI3o730Sv8AfJ6+nbP0Cn8zd3/YkUN8T4W9rbPazpYHzN3f9jaYSSS6Y879Xvm21sy1AbUfSufifnq8OqKLneF3d88LkS7qhlVf2BH2zZJ2WYgLR933BWOp+D3czOe/uKh/+hsdm+oXNCaTUv32WVMXPnV4orRlnwwa3Vz19QsaT7/0nMr+p8vBGUQLs6hyy8Zwfi1dYAvCPzO+V0DoF4pnXXL14urH0acmbqA73XCb78GcF8ItnKRTzf7esayrft89pH1vi76tR2cD6EtcK3U5idxXuqbfbPrFAu1/S+XigLBCBq6aXePEG512fQNgVgAAAAAAAAAAAAAAAAAAAAAAAAAAAAAAAAAAAAAAAAAAAAAAAAAAAAAAAAAAAedPunMDei/BBuyML8omQcpHymfpCUCxZXP+xttbl0j034YxGtKoiKV2lMbF2Vlrj0tqOP8AHF/yXKVk/BX3Tn6ny1wU29hMHMZ82jx275M4/UfwHEb0XDTd+zefXfbnkfG/iSSxKss7dXL7y907PVbtYO+cSrN8X4lupmPeDUxrd8rRh3TW1MwYfLwxQ7I2PKE/pSVPhiOav4t3y4tY818Ywe1gVuM5tCiM8tc7teqxZ0CfmUOXExHNeVj6LJHRwmUkmZLx4mehjEDha9PM38pQb281o+D/ABnDax69UVPLNPZwV3wsfS/hkuilN6p4zCXrxMjJvTOWYy1HE5sWFY9VfcPOnS7P9qrqal4/u2dYBU3V6nunMlPHXrvLT+kf9H823YBdrVqVuh9xWAoVtp2bVtu9gBQ3Oby270RjrW6WdAHQw9fLzIB+LV1gUyzn4tXWALeZi+7b1AT0N9lXevW9pj6zzO+V4C1TmuKON4n8nfIINMbUQ2uH+Es4qSVklarwMquYnOOqoo7vuzLqYINCbaqlt2WfFlHE1c/I5mG3Y3933KYGVRDTnJzl9wSB00oSWxQCejMvuRJJ5ZLYoxY9W884DIv9866T4TzdM2abtZ3DVYTqnsy43fcg+fTlZtZw/syNfE/VM2MGfytbv+pRqScW4WXVG3z1tfV+hajkn0nR7N2a7Rp8vf3fc2eItV5v72kU6cnwdm7evFnD5e/u+5C8XXLd5i8ZltiDVBycxjN7JtnY3MJC5hZcqfM/Pj4d0n4gdwtOEIuITqsH/CQo/wAwR6slmPKxtY6FOVfDyZ90HByOouDDcv8A/Z/A8v5GhuLfpaI8O0xu8ynifzcfMvRx1MdhDz30f29ujaL9OVfDwTg5uLnzq8UZZAfOpt8g5tWb4vxLVOS4LwOQi8f3bOsYMl/h1pn+GzpYB0CaYomecvqMv6vNjxZ2ewCShKMln6Hey4a87+DSAvTu0dJFP8/WZM/aweb0v6v8T8DpYP1e9jOYBDX9L3RHUtAbAADc55TNfQ0AVgAAAAAAAAAAAAAAAAAAAAAAAAAAAAAAAAAAAAAAAAAAAAAAAAAAAAAAAAAAYeT1Wd9gOrvC4k87KXg/3QpPvuX/ABtJyMIG/vkGWI6t8TJp7B3/AMM206mWrrKdlVPr37zkfG74Li9n4HxvyBJiSyRsBUPQ9YopkZDuEJ0+PC97ekfqP4C1+Vwr/wAi8D418T/6tXv+ZvwuX5QliRL/AMTRzN4ul3bPlbjx2D05xWnLs83qe0onYdPe8VxDE30erZvYxoGIex9GRVxChbC1yFShXJcKR4GzxfZuyeoc34jh0VaPWtcNZ69+vb6FjQf+pRdZ5cHn73ns7wVY174ODvcpOpmU0PkmjQf1YqWQyZszP72j4P8AH8Ls4+I99Ut67O3lEeJ9L+FP9NEQ7Q3uaVuXtQdhyf0JmC77ZqqquweKqzfF+J6LsU7O9+pcC8f3bOsYHYp2d79QBriaufkXAsg5ld8S045PhPi/0nXmtx6rAOfWm3ZN22b2D8WrrAUJpuU1bZvRAp2eq3awDoYbV77HyvcjH4tXWBTLOfi1dYAgLKbzLuD0OD4TlyV1Y7N5gJqU4Si+zmYtEfReRn7p+3VNZWBbpzXFHGsUvsHpt6+fNPrFfTGnEOc//EtYuXKryL5c3OdJVRBm+PewQaFbtTayztrfqihWna23yOdiTt9+dk+djR0vlLd/lXqUzSnb6rNrQ+Ut3RA0OWkk2qObftnEoLaulA8SjiS5YoRwGDw1PhKyKRSIYJ4mzbxaBirJ8H4HXNVwxLhaeNHSdhZkqLoSxGZMslJJuT68yTaCqb4yjzOJ26eodHAwlXVLvGSV9t7cPeRyHOva+uszaK8KK5QhJeUGI6Ikmf7Ax+3VirbZlyjuYeiU9ht0/wArztHGb2jj3Sb2vq/Uy6SN3i53LBUTDkMSWQeMKkzViOHygh6+DrFP8m8ZfGTdY41WCk2moUv+WHnq9dQpxu081nla69+2cqHHUdR3mftFU+PZlGjwaUm9z2z4+9hMqlV6FrUHJ6BU95zxO3oazevHMOe1Da6cDq4bV4a1RynLgfMzwzLl8FVSZu+SmLUSLw5QsULKPCPhifCkeaf2MGDoUtRVfV6nu1weSabgt3M6Fv8A6v5N6fibZ2tnxCPD18vMp4mVXHzMhZYT9x1NF+nKrh5M5uKnOTzfe7dTN4F2dQ5tWb4vxLVOS4LwM4GDJck+P/CYB0C5PGOsLdMe8kuk8534uzMBJQ1Gaz9Dv3cLe/8AFfJ16aefjFk5f7es75q6x5vS/q/xPwOlg/V08GcwiGv6XviOpaAzKeTT5gDINznlM19DQBWAAAAAAAAAAAAAAAAAAAAAAAAAAAAAAAAAAAAAAAAAAAAAAAAAAAAAAAAAABirJ8H4A4luwE4RIGMeBfXtAZm3rx7bR1vw7VGl4TbvNTvfKqg5mmKcGttTCWd8lV9j4r4OWogaOJQT0XiaVkpUFWWGr+LezJNVWP1D+HMVPRsOWnFKS6X841xqiT4z8cpax64yl6sobd9s7SZhq/687+MHs1jUpJbEtvocZdl5Q+Xqg7FIo9TE4dEMuEKFmXL29YPGpaa2p7fQ2VE5UrouRTOii44mhOWLlOPxhZ2+3IOTpdNTw63fJxdZeMXVp5G+HolXbV4baunrz29+o9NeAXGuMriPFLW/605WSkk9g+lfxln/AClqmHxP8U0f82q0O99T8+ds9Z9E+B6L+lXdkruWuPG9rdTu6PAvN67s9SSKYmjzZdVnfkzDAJBeP7tnWBzyt8z/ADusASgBbjvPN0s6QBbjjv01eXHX3MA6BBPxausAW8zF923qHPBj6zH/ADRmXtZNR9K5+LON4kT67d8tuiedg0x2+1n7hGwuf1RCIMydvcJdHyXFeLMVJQ7am+e05whp1JTYR4vPk9lWrPOLpAR1Sp4mv/N9ORmXuGac1xXiDDY9KiEwFDHpRR+KJYPAZNweKRiKRRQo9GhcIQcZRJfVV8CNqa3nHRqdLjsxyUFB5vizyXgvC6k/wkjpUS4jCeMSkkeljGB3F7m/F6r3qcXQ3/1jXTsUSisb5b3vQdnwXAfg7XXeG3beoatciqxHT2oWpr1WR3muVyNdlVIUhQuL4wi0pIXhihR9pWRLtHqPg+idmqlu+udz4zOeT5Tm/O42m9ntKlXTq8HfuW12ne8dduOwuJxhMhLhJPGxyxqOzm2dmKZnpcXRaexapXUZLfKtM79WdkcrF06Xm0+t2/cX1nN12yA+82TqWJIE+FKpNqIXg/i8397MuSvNUOdi/DFQu09fXXbaotq5kmFjOU53prZntl710yMfkvwmpNnysgMkV5cYQ8fYOjTp4ojmR8YfYOMtnvd04xw9ISwW042R6q72Wzz1HVwseyTeUQ5uk9+vc9mcHY5Rg7xhmD+jqvQ7O3mztxjk4kSnCUzlyOxo7d/7qfM+FPh0QeWEe4Xl3lPC1qh0uGygWpk8LTxTAsJbgCOfPXsxTDm1/U+XgdKXtPs44NZjXeDHczTmec/B/D9FUGr6Bth6+XmVzJvnqF53y0e+S3p1z9FfQ+FXmDOIDQ0mOzFPPq/NHLqzfF+IOQBgGhPnmaW9IG1f1Pl4E0x2t36svdljc2voEmC32s/cM9ErhrlHcvku615x7k1nKMmm9PWNYxtu2zE0eY+If9RcX/3VHotE+mbu7yziHkctCtif9Nc/+5Fqj6lz8GBrg/V72M1AtAACQAAAAAAAAAAAAAAAAAAAAAAAAAAAAAAAAAAAAAAAAAAAAAAAAAAAAAAAAAAA7praDA7oydxVI2PEGVutRs35t5xd+D1djS8OHCl7lfLv5X6VNMj5Ncx9L8vv37z4o5dPEwm6pdihag6hYjumS4cy/GSnjLo0ZG2j9NfhnE7Wj4URfszzjv3SfGPjlL+fVM3mVwj7yY+9Ekxzvnif3feuzVblHsVLi12sjzNFV9kVROqJ9MzTCEv2hvONlS5UpxKmzOhhQ6ZbUUpuOr9BTt9Vm1o30mmn5TmJ7N09tuc580thHRpn60oVqtjmz3u/C3JHfP3PeLPFRa7ZJe+J8GJyblhPk4yQI4bs/sb1zj4n+KkvmVrY6tk218tc33NQfQvgel/opiXKXKMrRnEPyer02HzerN8X4nqiRT5ubvGASC8f3bOsDnkgASCfzv3jn759QAgLHeTvXnfRU9ahRvlbvUALad5Hzdv75aznyZpwOgQABbzMX3beoc8GPrMd7nwibmm5+oCaj6Vz8WcdRv0VVp6xrjZp6tvJG0pZuC3SFObx5e1t+k5p92ViXR04Vta8W/C5ir6XwZzJTUJmjHvls5xdICCuWdra+/VPrAHlr7qNKyKQfgoxiGwtcdDfwnXQJBXNFixGZP8AB8q1+BxjPvnGFjqc53W8Vw2PkYrwJWrba/8AR7uUFS57czhMmZDyXkZAEKYl2Ew5PCi09H56zo2aRZoxkofaVnk2s/E5eLhNdqmG01sfFL3fxfsNcduMx5LAYC88STDYSlTwtMnwjJ06K2WjvaF8TWHZVJPK72LOVHLuyPLY2i1NuzTmp3Tzl3nVOtau87GQe5DJNHE8Mv3ePPtGD75p9o6eJ8Ybj9VMJTnLU3UKWpttORi6LVOTz2bNea9xE5nD9364zKaMSLlInh5LIlhCPxNQj+jLLO1kzcbBqvjSxVDaUvKe/gk5mHBJhUPY4cRnkp3M8T7vS5dI+5Ssi16dCZdSeMTywh+VMsk2qwxHX2Dk6ZiLEdnS23kmul3mvQ62FTUqIh5vUz1KgKhQsg8KUKicFeUl4Zg8+2q3TZqnFKtq11r8j0Oj6/7qPhr4cipUj4ad3BYjOwM5PdELU5/QIDvkzTW82r6n71HSPtA4Lp2EXAbmp32qScL/ANDTzYs9o2w9fLzK5l0QvSYx5Lc3bvjHRX0cqvMGXSaJd3nz598g5dWb4vxByUS87Q24m9AwCQRj19QG1f1Pl4IlULt66888XRu4QzfQzRMxjZpgJMH6vexnoZcaddKubSXedo/CRqH+Ts9KWZMjdmYeY+If9TdNV9Tu3bqei0T6Ye3Xs+/mcpCtif8ATXP/ALkWqfqXvUBrg/V72M1AtAAAAF+867bWzZPvuwAVnXr6eqaYAbgAAAAAAAAAAAAAAAAAAAAAAAAAAAAAAAAAAAAAAAAAAAAAAAAAAAAAAYzKRO06BRgp2p45AtYz+Gt3qEuguMah/wBtLq0l3spaQown71J+Z8ZN3ok6C8Iq7/B3k8PVEmS4RxtqaIJ5/jJBDd9Y/R34Lr/5OGs5Si+UpJ9D5P8AH0vmVWX82rczjFYoh53I8SwH95hfs01z1TZB9Pp+pc/BnjC0OvoXXvBhsPT/ALv2a21iWFsXRGZe19TdSk/UpubsFTSaXXTUlrhOHtj3zIkpxEtrjuOzvAZizYbwj4tDPmZVXM1lWX3txn/9y3HYPk34p0Vt1tLNZ9fblxu1H0b4BXSqKW3Nl7l++R7JD5ZpFDpbhRExfl4+849srpPaBHg2z2KZ4PzBIIx6+oaO7fFgvBGPX1DAH61vks57ewDWv6X71lvMxfdt6gOfV/L/AHl5lop2eq3awDYjHKPBpvJ+h+MVYTsy4tkwPJxsBZ6alx2ZpvZzWjnkmHiZJcJnu9OUFnWY/wCaBfory2ansz3f0ON48S9gu++XsxAaFnkDg/vjUp/1fK3o6rZwBzAs5Hyq5smaefpqt1DoAx046+dy71YmY9OPMAPL33UK5vKq6ZwO7oSaR5JyiUlz2IQ+X8n0yef40kev4z087LcTaxyq6pcbG9ee8lwm3XDcqHZ3O13AfRyZukIJLy2utRAlCXA5ByblhFEif6fEDkGB1b1aKhU/U2oqavtcPiWXTS1ELorbzvpdA4Q0LSp4aqUKlEFgKlZxVI6R8m0+GxyMLPsENhkN+MoqxjcY6WDhttN1O0WuuWzXfYlkcjF+HpS3k7xCy49NfMgpbrEaeQ8YKLjd1R1G6XykUMUSXWqMvxOyUfHHRlrtHWwtHbUy299XHXK3q3CMp5WNo0VNKlXcXV+HtX8ZUkeF1BYSaTEHY49HJGqVmBrEaz4wQTfGSDi1nxbFZsVggcpu7ziZamG/Oer2mcD4ZfJZ61PG0bHqnfNzzT90AgsHugXRD5J3JzmYHdQh8Ho5/oChZGYasiVs1XFSOJb1hNW19X6l/wDIJUu14vmp42ju6Hf5DHH4s10t0r0dReV5N5xJiN2u9az1WsRYS/VDSs0vFM+Jz3Q6Rcny+E5dwlB+E6DHRJRLwvCJFp4XHsMTeIo/xlgPE82+nn4rc5633ZdDo0fSufiz6/8Aggs/8m25XfM9HkPJ/wD0N3624qhfw9fLzK9f0vl4nIC34/O1f/SOivo5VeZzsVuc3m+526GTQE56m1b72Zp6xy6s3xfiWqclwXgZXTs9Vu1gwZL+l8tz7tvSBtX9T5eCL08U6YYY6/OY7yj/AEN3sAkwfq97Geh1yUujudyZdZbgaj/OlnPNpHmdL/6vU9DgZUcH4M5IEdf0vdEdSXE1c/IXt74OT2jMJZJLkSAZAAAAABudbM2vQAKwAAAAAAAAAAAAAAAAAAAAAAAAAAAAAAAAAAAAAAAAAAAAAAAAAAAAAALcvLcPSnFvMnviz3N27stG+hvs41L2VUf9ykq6Upw42298D40uGlCToPwwrrpSi2JI5NxtOz914t0fQ98f6H/Bdf8Ay6EmrKnK8ZW8z5V+I6YrrbUP9SvbV46jroc9ff7qrXOPq+Hd08PI8MUDjt277GT5WtaJzMPY+jKOElZrcB8pluXSK1X601Ll64i63xHQr1OMSnUm1M8FHeclcH+UD0neEdcfipZ2D4VKCIyeWfskSQaMrGbdQ8J+IsGlqqFFn3a3GS+0XR7n4Fix2brVDlar+Ue7e+xx3KNJbvv2zZB8b0+in9Voaqe6MvB+GxH0WnJcF4CmZTW4t9U9U1uIcqh3jaZJxGPX1DQGQEvEGF/M75O3YALadQXvg75LN5pwNa/pfLxRReJ9XB9bd98QHPqTtbKpTuzI5xO7d9jZsrGsA2MdO+R/ggCmd4XLMeoabLi1Tc+K3GKDTTdnE2ZVpqc7GvfKMrljV+a2jEPZnkXsOuIjv6w173HHMY8yzfGBcMWkf/rxJ0t6wEN5KTnuJEvUdNezZMePezUysdAGBqCVDpnhat957cQxVk+D8AcbygddMRqEah3CS1niZlvPlt5rR5+ZdVohvxZNgr9Sd8nzlfbvOncmzvebLSV0m0bxkNhpiNHg6Of8Vztx275RbpSeuPPvLazU7UZFcZl5Kj/VYYCnSo4pFkcg/wCwNRK1v9j8ERx5f/ZJKmads/EnFsNyifBxUqrpJOM7+/byTN8VU1K/Tbt9dmrWevcBuuSXgpbUMWuqGRhYqT4EoURyS+DyPWKZrGeIDq4OlfphOM4/pneb5cYg5WJhUtpxleY5RPvY5PFKVkelUfwj7s0LVIEKGHI8DWK+I1GGSbbHGqo98Tz5YVxbk/E8zBDKbcNXvnJvTU6clEOJdLtuvGzLUZpc7RqJT3VoAuUNwgmTkLW92yvMBpi6Q4vPBJrrl0tPJHoJJ3kSSf2ibpq30T4xJiaufkc7DntS1m0+9nyU8OhDLiPcIK7k/A1CMmDw2WCxSYwwtv2BJ1Ns2NFDFz51eJ0KfpXvWfUdwOyX1XBruVu/7S5PzY5/gbO2rdov4evl5leu1Lm3Hc1PQzaLfHiz9oZ0Dpfyf4fI52Ld221eKMogXZ1DlVZvi/EtU5LgvA5AIx6+oYMmUQt3/qz9NWwDav6ny8CcaY6WYY88+2jLLUUmq1tmSZunFWBJgp9rJ+5PQa5RM9IKStc/wWW/p8aWNz49I8zpf/UdnEtTq1M9DgZULWldbLM5EEdf0vl4olxNXPyA2JAAAAAAAAAr1PMzc7G9u9gA1AAAAAAAAAAAAAAAAAAAAAAAAAAAAAAAAAAAAAAAAAAAAAAAAAAAAAbXmMay9b8rqraMU1ZPflPcYqyfB+B8j/umULZAeGI+sWEP4PFrm6NtInZihsqI9im/vl31j7p/w/rb7Kltws75zC6tf0Pln4xcdp5RU+57OHU6JnHwUkm+4viCXTFJ887M+PJNjxj7fgT2d9vF+8z5vRpVMw1Cnc4l+HHgQb5CYZ9OJqmZ4w3XoFiv6mXsPSF2Y/S92W5KIjls6kMQpTRZX78/QpaSla2qec5h6L8QxKTsrHmt/sXlZJuMN/ybGYbEctWnEPHfGcKqpYkXtVyd8lt9yjvfB212YbUNa2plpR72n0hIzMJTkxK+rWFlmNrt33YPiXxjBqpdUqP1VRq1t7PDK59O0fFUU3myTveyjXGdu7YbVBz2EE745t+ho8/gJqE85q8C87qzzyZdiae98HfJZvNMNjJeSbWaW9AA1AEj5rf1QMQnmk+RZ1lMdVTWbza2am6ANK9XPyLPepiS+Q/aefH7AKtX1P3qI4GpZzmX73kEl5FDfpPc3fGwYqSh2WTBgEe88zQzpFAuYevl5nH0D5GWEKMvvpmTRk5suO0C/SlFVtXqdoD8WrrHQKhiq5H4Jng83VsrnGHdNbUzKs09jRxi9AeMkt9Qc1WqqscWrDu763q38S2q6Eku0k9fHWcK3Trkpy45DKyTZeGSigvnEGOMQ77BW3Z3gqGn9Xdn3mfmUfuRjJMkYXKslkbkadgctoOzA1km1DcDlBxX+MkFdVfVjFs3M4OgcQiUlPe+o98h0UJrRw/i+IYZvkaDbScNqzfOM+JLQlDtrjlaxITyYkxIWTJMBPRpZQXSI0owkyT8P+EFnGFdU++dk4r4TfbqUuJynia4iVrLXqW45GuW3H3ZLQhQqiVCXKCOLGKYpg/zOPAM2RvWOphfSuXgjnYiTalJ22cTmkmDkkuoyU/2hu++ZrMQkNISySXI+FT3RCV0vIPwzOEVCYXKY5PDffQX4mnUZEEA35rQMn2mcDP/ANGq45//AAeT/wDoYSYevl5nN01tTD/l9DKFjrDopEDr/wCmY9HTsHRX0cn5lbRtfDzZmEBJxt2N9nPPnHLqzfF+JbOQEZOLT3tn6WTdQwDKCvMs1dLAOgDKO+vjXvBdYylbm3zd2KsnwfgSUJRks/Q9ELl5dHc/kq689bB07+KfTsr3q8/ifzcfM6OD9a4M5AEBbAAAAAAAAAAKznks19LQBuAAAAAAAAAAAAAAAAAAAAAAAAAAAAAAAAAAAAAAAAAAAAAAAAAAAAYdk3sTAEWG5a1TMrhJirJ8H4Hyw+7JQk6GcIa5bFiS2FurpNy4RmNnq8TXwFZOxufDGaLdP3L/AIevJzmqWt6WUbT5b+MqW1VCd23ZPXE98nlfTuu0zVB3don1bR92wL02vwvrZ8spwX2nv9b7Lcb8ZNKdnqt2sFiv6n71Iv4eHH6m52cn9v6a64xhJOm+xx1cvlbqaaSpjg+syvAtseR4dJuPJeTLJUQ9Y4X9s40RtbPon7h5/wCKYKarfZbmmrUm7J7ufgdz4TZKVENO9pysfQhwdZUe/wAuB3JZXFveORaQcn1MUUfQ2LOJpsPr6tE4+L/H8FUqqVrdkoze9eM8T3eh4lVTpnXKz9+eRywsJTnGY8dbd9+jw6Tpqqs4Tnimoz4pnoKGnSnlt3SSiMevqGDcnk2s0t6ABJJOo+fPbvM1jQBGOtbpZ0ACAdys+Kzm3z2VgR4mrn5GPrL4sy2m+h56tGjRWwCrV9T96jSgb6zNjQNSgZi+7b1DFWT4PwBx7HiXqbVvvZnnqFFprNNcS5h6+XmcUnKKGUUHUfrnTX34rLRgv05V8PJna5PyxN7etZp31V7B0CoR13oTf8HrYAMRk2ipoHj9Mik2Pu6G9IrfLX7W+Exy3Efb3d/2Lhg6ck6dRPZk17Z96g+Wl/K+8zTiXVta17+Biksrn9zt5KdHpVNg8PwNPycpFCzivBv8pYqmTWCA6SyXBHCzqi4XTUJl2BPgMzXPGLpDcDnx/jWpkzdrBh5PgyajJ8fQ7FSNkTJaBJSzpMw9KSw7zcQTmUuEz/3yqzivhfXVx9TXEatda9a3GaFkt1883Vzt5h1cJrs57PBHPrz5epOOJepIX+0Zu3r1CQ0Pz5fdPvEuHdwhnXVBP+uxEp/4hAW15e3QAPuG4HH/AKNVyr/2dwD/AEMwSYd5jd5nN01O9n9PoZcldplDx1XnMTd952MHRX0cn3zHUraNaZtbzZydDSXaNvfmzjl1Zvi/EtmUIyXmmZNWTTN2ZxgGQEY9fUB0CofevJznnmF0fJv0hmdLbk0Zc1gxVk+D8CWjJ8fJHo1c9dvZDyVde/IaKfQ1Nrn3qHn8TKrj5nQwfrXBmZCAtgAAAAAAAAAFZzyWa+loA3AAAAAAAAAAAAAAAAAAAAAAAAAAAAAAAAAAAAAAAAAAAAAAAAAAAAAA1o+lc/ExVk+D8D5t/dtoWSnlTcTjR7xjpfvsjcIpy/o3H0jVnRxbXtH2L/h5jRVTTDnY+LUxv3bdWvwH4mS+XVZNpVRaVF9b9TxXJRoXTPj5n7xD82uofoTQa1UltcWm6czO2OOfRnyL5z7dSa/mcPg+Gr+pWTpUt7fOxgn+DX1atDGVV4xa0mhrJX19U88u/Xltt0aSqZTh2hWsusd/9dxxLGVErE2+ffJkEIVabi/MimG3pZjr7CVRNH45ntt2V6ZhrWk6arJvstdzOrotdKdLThWWzLNc+h7Je52xrjDg3w2D03jEj5WSgk21OnY2tHh/GUNn1rJ9mcfEPxVhP57cQnU9zs52eeWR7D4bWm0sojONybnXlrO8NAz1m7GDwelUqmiyhdl9Z282egxHamHm0+rX37yuTekp/J8YzZMeLPjsbaOYb0/SvesAWgBHXUoa67smAKtVU8F3+9QOT3njF8nr8W8XzZNvVmbYNS3nE7t32NmysawAWcVwW47zzdLOkDNOa4rxMIjxHqty9e9orYmVXHzLNH1Ln4HB8oORUFnO/WYt9nTYOdU3NN3d333WZ0KPpf8AdXgztxJ86mhaE6zxOzmy82KzELKyXBFU2rfRGfs7BkFkkXykDMea79MimXX342NztHQBeI8YSjSnnHO/BKAtQvWKNmOfuAHzdXUuE1La7NdwiXHyhY2QcFlRg0i5DzfB6ZH9vx/C23mHG0jGad1lK8fTfG/VbWIkohWUO+zbax0BlldQWKJYRhOnkkgS0yz0jB9Ve8+cYwcaU7Jytfj36ondrPFhPVKeTz4bT1K4EHCzllc/uoXN7m8cXKlFzW6XxXCi4Wp/tbikSZ8Gr4bnzWV5axvThNNt65va2vKSofRdg7XvIezz1ewWaaHaFCnOfDX9wW+MHUL0NTuv/jTqZv0i8U8TVz8j4vfdHPc0+FVdI4al0qXUiZFExiSN0qUEHXp5SFxBAjRwdOjQQGG/CX8HiyZQGHr5eZ9YlweTqiQ9weScHiDvjUDkZC0eb4Ng1bNuzJMLeh5p65XgWMRJxKnPPkXCD+FQvesZ3W5xZ0i0x7+k5tX1P3qOTivMs1dLByyYyhL5bn3bekAZARj19QHQKa553B3mvOllu0ae39qysn6MYEtGT4+SPSaQjr5ckJMuvM8J2BQurQlZNZsryjzel/V/ifgdHB+r3sZlwhr+l8vFFoDYAAAAAAAAMNpXZIAyAAAAAAAAAAAAAAAAAAAAAAAAAAAAAAAAAAAAAAAAAAAAAAAAAAAAABrZmNbkZOI04onY/wDykHgL7t3C76QcgY08X6DL2AGFmffpVsOt0n69g+pfgDEaxVZqGtV83v48jwX4mU01Wb+pboy9IPn5H6K+F4kunJzCUZJ+O/N8D5RVo8Oq2t69/HZ6byQPR4tCqplZ57nx5ayGrCa1rd784KLr3KeVmT9be/nHNaa25xMZkCqaqyazvq8NfErDWrJ8H4HW0fEspqs0onbt2+7nop7m5LIomJ3Z7nChQTep4pJ+WMHnb9HiSBYiiVbP5NhzLbcw+P8A4tw08TtRKl34789izjnJ674TiNtRDjJTfa9eaiY47ZPWYm+pOU8zXPon3z84+c6aqVhWznKdz5+0eseXOnxRWHGJ6PpXPxZIAtEc5Pe4UTffQ9mjRPl6wKVdbbeyXlr96kCTt9+dk+djQKldbTTad3KT7rGh1rdLOgWCdXSe1IgAZLeZi+7b1CuCzmYvu29QGVmuK8TH4n8nfIK2JlVx8yzR9S5+DOD5VE+rrq7Wjm1Z08fNHQw2uy7/AMq8Gc63N4lhUmYS699FT7bLWdmsWqclwXgVTI4l4SVVQzz7+y3IycZBj9zlYzBYohOZ6PFO3fZma3oAyyUkFbFILHIOeZRw+JQ+KJDDGWEo4nM3ZVzjKUtLa4B81Mcucw+St1D8F8tpQQ+Q13iTMQU8Vp5WF8XSbu0wD8Wyok3GMfHf5HtxiHH0CmrKJzXHflziLvVBD26tsckddZUcGO6ZEJdRZ5LJGJJyVSi/wjCEuB7tZmzWBgaBTTMxOb47s+Uzda5Hbq2zyR2w4KNwiGyou8SLk3CYk7LqUkmYpD5QysUyTLwyR9zSBwGvAIlHvyrG/wAj4m2YhZqwVTkluUL2t1iY+mp12jdddd+SW0vst7tgr1U610XvIGAxqIMOjiJDe/SMJEhTxNXPyMmUp4csJ8cRJVWC/aE/Nz74gw9fLzMZlcovYDFnXfBLwerbjnFvQmpV9a8CxiaufkcUwDymb4hZ0lqKrrNa9xza0+07Z5b7I5WIx6+ocsmM3h3mmaOsAXkDoFGIMceSl0jxZbvgUlJN9q0zdmatgEtGT4+SPSWSJdDJqT7r3zcKh1n7Kk068bZh5rSr1uNvqdLBzXF+BlIir+l8vFFkDYAAAAAACWtKJ1rL0NzrzHXb7K3Hkmn3zzAVK3+p7suhWAlTlJ7VIAyAAAAAAAAAAAAAAAAAAAAAAAAAAAAAAAAAAAAAAAAAAAAAAAAAABirJ8H4AovfJ/wWdYgw3OHVynq35g8W/doISSs4PbsRPJYZxfFJNrCzPqTCZUQ3HvVPr+l/gbFVOK9V0o22T8W4i+48j8dw+1RUneU4V4ynzj1PmnJNPOeTfF+D1ekbd69jR+g/hOI7NuJvCb1Rbv4ZXPlWlYbXalZVN6nZvX1v6Ex0lYZ5nBTv8qIEc81unExtVdo9pRifoptNlr+2rI5LpiqZdpUatnTzJTsLWEl+ESn0p4og3tr15BpV9L4MyQ8FWU3oZM003pGOyfbVlHMxtf8AiMpta3bVNjsBwMYsqk7wvJNknegS0kHLCCKE9vwpDcDiUN0ZJ+8fL/xJQ+xXtctPbqid+cHrfgr/AFUtvdd7l45n0BEk0bs8yi3Zp9mmsfH9Kpr+Y1eJeu13K99Mj31DSoTb1cb+/Up/M/zusRj5m7v+wJMbSWVJc1fXPtAfM2Lv+xKP5YvyvZjyb2gRkXkfzucDEJ5pPkSvO7zTTbcue3YMkCgZ6zdjABGOJ3bvsbNlY1gAx84ndu+xs2VjWACwxgmm8J17o33qFTEy5+TJqPpXvWcRykJvnVTs/T7ck1Y52Jq5+RbpzXFGVXJTneLTkM/o6xm8/TXrGdFu1N5anfd5lrESSsotVlY5YOOpi+Zm++0dMoV6ufkcbnGKJLxzjp74pVeJxRFVPOBIczJ1yGJJU5yc7CEyrrqZ2N7wBxHdu4O9w7hGSbLkVdsucSZukSaR+OI00pEfwog/k2Jfi3JlxaZPmbu/7A6gk+5T8F0xPxYcsuwLpL45BqLsEqFEnGw/8jcQ4dnyTdIfM3d/2B3ouS3GbktwOR5Mg7j8hYBc9kml/Fcm0fFc1Xts2DRtvNt8QZlHo8TCYWwx07wq8D0z499VrGYBgclyVCw4+KLHplSrbkxNq62zADkWnb6rNrRirJ8H4A44lsd8Fkk33pKivdmtnbXPJgt/ru7VWKFWb4vxLfJsm9LJvZrJ9XZraINJqql3eS1vaYOSCUe/TX0N1ZhmjJ8fQ6BkRJLaG+z8+ztqyNG4LsBHiaufkR4k8667yj1GXU0ykn+1WiHFbvf+V+Zbwc1xfgem8nGMdgkDdsvYND59SVJtmnYPPVNtuXN34nQwc1xfgXkYLIAAAAAAAAV6nWZudre3ewAagAAAAAAAAAAAAAAAAAAAAAAAAAAAAAAAAAAAAAAAAAAAAAAAAAAAAAxVk+D8AUWzutqbo0Cvh/RXxXkYlSlty5Hlf7rtAGxfgky2UMd8CEw/jUwyybi1fDYl/wAza2rWPdfg/F7OkJS4mm17JuHvu091nZuDh/FaFVTU3H6U2t8pvdMSuG0+UWGqKZGlO30t2MysH6V+E0dpUOJXZpup1pNRnzPlWnYcdpuM3n4Tx1a3YuHLF5p9Hdb1Zh7OjCilX7uXkebqUN3mb/YkU3zU+9s08/NzDWrJ8Gagl7E89t1V168eRmQc7FTnJ51at4M0ucyqLkLdYuMyyVN8Tg91CTfHCz/a/ElXFse2tiXbWPG/iHQ5w6nFmnZ5dFE3jajufB9IfzEqWs/s8rbHGy20+kwsykeLMLZyZhd+X2b55x8d0vQ6VXVa930nhrzvvvJ72jSGqE83CV3uzjdnqWokH4tXWPPNQ2tja6Mz26tvcvQik01Nj5+abHlnxjA7dW2eSJQF1XS4IjHWt0s6AMlAASABHMxfdt6gBZzMX3beoAWg4mbwXt996raleXPyZNR9K96ziiUyd44vwXeefdumyoc+tO1naZ3ZZlunNcV4lluZqKGUyyH/AGhPvU3r5w0WzU2hqd13mWsW6tez78jsTQM9Zuxg6ZQxNXPyLYuQJ1BN687316duKcCQwMtHFpPqaeAnGGEz/F6j0Pr9nMBkhMtvkroWvSnfq06xmLZMKrxXLzz2td2oF89+EH/Wv4dgLFcrPPa33awW06WC46uFwt630xRu3HO21totAgkQ1QsMwyKKKY76vdlnZpAGbE8iX5vJnyYtYAkU+bm7xh5PgwcbyuOadFCU176On0MssyZahvhJ/rt/MUHm+L8SVAKbfyt92iDSc3wp8TBysjJ5G95mM9nRYwbUNRms/Q6BeKDPz9w3Ap83N3gR16ufkW1de0FJfFulmKPOGftWKfpZzT1Q4uv+6/Mt4LUq+tvlGZ6lQFyaFQ1138no/OOfqqRmbFZlbkmHnqs3xfidDBzXF+BeBgsgAAAAAAbnPKZr6GgCsAAAAAAAAAAAAAAAAAAAAAAAAAAAAAAAAAAAAAAAAAAAAAAAAAAAAAAAMPJ8GCNMxtbz1ny9vsry6RSw5+bDylLdk56tdTGJCrWpX5WWw6Ke6MwZsf4K11SFFkunnRCR0q0acsz7QfJyJTbZmzVzD2v4ZqS0ylLNOmy2TVEbL31cdRxPjNLqw3GpPwyPjdkvDYksgsKVI0LTiToejU0c3bnZ04mD9S/hf9WHe/6aOUzMHyH4zjWqTV03t3+jtbiX7iuPO/iFZQ/s9ePPZ2Y6h66r6nuy8fvxPI4WOu083z13jd33jPKYuBxT8irP4domBrgkS/JcV/h+4YhbF0QMallD10YkdKRC6TEEqpkLimBqWp/xhV0745/NfHsH5mDUlTqc6tqXdqUSo1XXX+DV/LrTdv1Rf3z4Lp9OFw2Vzt0C5HcxlwX/AG1SLk/Ga2/jFYgwOJNnztR4h8J+M4TwsWtNQpcvLbNtVpymZUTN/omj4ixaaWrxCfPktRyMPGVZvi/E6isktiQGDIAAARqBvrM2NAGoAHE7t32NmysawCwRzid277GzZWNYAMVWE0LK9O+LLtnFc6BgMSJ5O9s6eu3NPPMAOMkZ3EMsIWu/WMGx2+y3NWOZTnVx82b15rh5s7KknXxN93T297d2Do0/SvesrV/U+XgiQNiYjm4P/jKuuzq1YgBA4uT5GgCqSjT20O+LNVZkyNaAJdCn+obvqAFcABYBrTs9Vu1gA44iV6sjKq83bvmxsElaSiEln5HPM+k+jod67NGaeqbO2cc7Ez5ebBmBGPX1DSWsnAlrJtA5Zv0VdLNecTrJcEASdSc+azeZrGiej6Vz8WbL6av8PiSFRZd6SW8867NEIWzlC/tipGi3azJqEWkfQ+D8ix8Ob+arvPbuPU2FTOw2HT/ISI2f8WSVjy9Wb4vxPQ4WXJd+Zcxg3r+l8vFADYAAAAAqOO/K2dvSwAVAAAAAAAAAAAAAAAAAAAAAAAAAAAAAAAAAAAAAAAAAAAAAAAAAAAAAAAABQdtZpZ0ipRT/AM17r+L830k1xvrjdK3zbyOs/CyhPG1xWVqV12mpkCgvJ54piTry2j134aaWnU3X1U9zOb8ToVWDVt7L8H7sfDtJ8t5DAIaSY8ZTJU6dG1Nj3Zk04h+qfwvUnhzKuqIut58Q+NJp1yn9VX/dV6rqZXhZv1j/ADD11f1Pl4HkMG1V9qXWUaYSp+0Kv920TForExh69vaZVP8AtG7deOasASi1hxxsx3jSWffduTGOfpOEsTCr7X7XM6/PbO3cWMHEqwq6Uos85tt96j2S9zrlY7G+DnB5MnHzLLm8q45IzQjhi/j6G/8AJUS55tPwn8W4Hy8Sv9LV3lMLbqz2Z5H0X4JX82i92o6t37pdsruTv3yd5rz+2zXqHzdpy7PN6ntPRkD53f1hiHsfRgnzMyM2MCHsfRggUGfn7gh7H0YFBn5+4Iex9GCNQN9ZmxoQ9j6MEn5rf1RgsEcAWBZZrZ0MFc6BhkST3vg499PU3OAOE5YJVTpeEEl+i5W71945lKc1W1+bN67tRe2rizm6TcWcVQuHmfakfRztxc1Q6NH0r3rZWrTVTlNceCMoGxMPO7zTTbcue3YAAAASAAAEcWJTyaYI5xrzpOtuazfFNXOAMNgLphxlM/8ASsubfJMJK9XPyOecpQz5W+Uc6vNcPNgvA0BFOdpuRdZmydO+nFYpThWeS1AviNHQl48+7dOSy0TU/SufizKa7NV1q17yM6W6YoROPPOu0cQhb5f8Wjz9OcRaR9D4PyLHw5P5qtr8j1SQVIUf7InZ5GRL3WTtmsHl6s3xfieiwsuVPgyaMG9f0vl4oAbAAAAAFZ129ZMANwAAAAAAAAAAAAAAAAAAAAAAAAAAAAAAAAAAAAAAAAAAAAAAAAAAAAAAAw8nwYKPzbjd65+wQ0pqhz12/q/oa431e9iOJLtyYtbcylUnMdvi3oe1+qxtbZq8uS3XYOv8Eq7OPS075tt76XE7mtu45mnL/lVR+yqL5Psrl/NG6D4XIxDeL5USwhpRJ3wfLSXCPxf+Wcu7WtrrH6c/B2Ovl03b/Ss289rd1nHjJ8b+Owu3F0nVzhXIfLkk3piNcThX0dQnqze32D6JTU3Vrt2eLts4WPFUf9TE5EE5U+n+SZP17atPMOgTFEmLPfKdeyt57eaqy2aoATiYoVbSmY66PfOybS0cTSlV22lMTlMZTO6JZrVidmumYu09fDeeinuacqWI5fXbJAqPMxqHyfukQv8AaPE4DErP2OGt0j5l+MsGaG3TxcTsnbqztnFz6H+HtIpVCVv1Lx1217ZyR7QOeSzX0tHyh5vi/E9ebhgEgAABHAAa1JQ3CmHeNxPTkuCLefi1dYpPN8X4mSOMAjnE7t32NmysawAYjEidm3vZVjrtAHGspEfJ5t9lmabVOzmaRk+KOro90pvd58DdczWOsTqoac3lUqzFbz48oaPlTxfgNISh21o5WFsiBGPX1AAAB+LV1gCQAAxVk+D8ARxVw273erW95Ql7X1MdjxzKPezfG3YL2Flyp8DBugJONuxvs55841bbzbfEHICMnFp72z9LJuoYhPNSC4DELYuiBOJnJ8LbuzqxZxbwfp97WCVT5ubvDFtiJKy/V5kNf1Pl4IjpzGPLIe6Y86WY7EEb8/70j0bG5NAg07/o82uUOx3NAS7NNv3dzt0PVJLM6lSsdqmII+RV6NVZoZVirZlHlDtFYAAAAAAABWc8lmvpaANwAAAAAAAAAAAAAAAAAAAAAAAAAAAAAAAAAAAAAAAAAAAAAAAAAAAAAAAAjveQ794zoaNGooazjXxf3Ncb6vexGEXRETq+RMpEbzs9NC1nRPzzsmboxC58JbpxsPVNcOdl35HN01P5eX8tc8I9V4nw73XkKiT12S65DXvFcFukSkfmtmmVLIlmbZN22D9MfgmluihPWuSnLlJ8a+PJvt73UtcTEON0mDExBc94WFnfxHQxvRrZm+sYOEm1MaoWbULXfblOw8VQn8yt6p995TURiIFu3zVB1X6Tq1V6tAnJgTF11JPhz2XzdmbXiAEpkaizbFD/APRihpFE4icROuMoUd9+MkGPS5pavFrXzyj3qOcuC3LD3p8Jq5XFDjOTlMZGJBxRRkTxKC8ZQ7/lWG4sY+ffjDBVWBVk3FXGV11Zcz2XwGp0umbK0b9c34zwW4+hgl4x7yt7d6vZ8SqpaqqUO1TWT2n0OlppQ07LWXgaGwAAARjrW6WdAA1GHk+DJ6clwRtOddyZOuvPkFJpy7PN6ntMloOtbpZ0DEPY+jBRp2eq3awYBaFhNM2vTvjy7JwBgseR8j4O9ntnbm0DmaTk+KOpo7UK6zevccXw9Q9AZXEnN9FiXi282XbbYGjtJKXrqM6RdOL3WVznIk6+8K+Zkqy6t8bLBbIirTt9Vm1oAk0+bm7wAAAABirJ8H4AH4tXWKuGnez1auJz4exmExg546JEp9tW/SL2Flyp8wZrByaHuqmnq9k1vONAZSAJAAuAtYP0+9rADFviJq6/V5kNX1Pl4I2oXnTIhCWX178IQoxtIX+tI8eXfTBp3/S5vwZ3NB+mn/F4nquW5yZbs/gUZGWfJNrbM3JjbiHlDtG8AAAAAAABIAAAAAAAAAAAAAAAAAAAAAAAAAAAAAAAAAAAAAAAAAAAAAAAAAAAAAAAAAYd01tTBtc8lmvpaI8NQms+PPMFjjpDp8LiROJ6HrHP/hbtZkzC3obSxKH/AG6ZjO7a8O4p6Sp7S2qrrC8z4jeGIjbCOFJdsT0PnJWIzMX5GR2sYzfSP01+AsWl4SUqWl72xtmOZ8c/E1EY7Wuaklx8pnVsOvOEE/VPbGj61o9TeJGqHFtkHk8WmMNyllKstb9sjnGF317SPWb6OvFnmKRFJVE0nnDLMlnt9gAuNMn+vbvrGqpddG3jxfPI2o+pWm8wSffA9J16Gyvhb1DEpCxiDyth+PxeGxnjLFP1jw3x7RKq+2obtUk2sonV75XR6TQsSEocarWvu12nw3H1JSalAhlRJ+Bykh52FQ2PQ+FxhOopKlKOJJdWJuYfF9PwvkOt1KG6qptGT9Jngez0HF7US3/KpcxqnPK+rqZIPO14qxHGUPfaJzcb+uR26sNNRr8fTd37QJSMAAAI4GZaybXMDELYuiEva+rLMda3SzoCFsXRCXtfVlAUXm+L8TBHGAWdYTibr6GT+zO1lrBRroz2a9UXsb0Y10u1D1NSuuo4nlVJ15YXfJ56StmLRiyZs4rVUOVeFPJzt9su0YyaSd+fnr3S92wuElY9hRbUK57BYsl3xNb14xfLByAAAAkAAAFPm5u8AW2JLE5PIvM8a0ZJmdG8wxC2LogQ4HDeWwhRPX1W5d9AyDPi8f3bOsDnkgASCMevqAAZlrJtAuAnwr9md/mCTB3XTItBS2POumcaQ/lP39Hj6cmQUNMy5rwR1NGtEe/qPU1xt66469mq3zaB5+rN8X4nbpyXBeBuGDIAAAABuc8pmvoaAKwAAAAAAAAAAAAAAAAAAAAAAAAAAAAAAAAAAAAAAAAAAAAAAAAAAAAAAAAADa55LNfS0a0fSufiCEodY8Wc435RZ7OebrEujNJ3/fT4lTHzfB+CPjM90MSnQPhjXTk5ZhyXjKByPjfi9XmUsehs+2G6J7B+hf8Ah9i1OimZVluV7TqurS9UZHyf8U4aeLKUOXqnZflf3l0944iP2k7+jZ2D7dodXaqW6lxth9nPoeM0j/pr+6/EHRpZ5NJn9D3yc+oWjmkNPHDKS9OdSnZ8Hnz5Z92gC4can/Uwv+Ch/YJ9FpTtUttnu/qZThp7Da7Qri1iFUSno1iPA1Hi++Weepm0c74rolGIm1eU72ea5Zf1Oto2I7XSdlM+/LNQe4HAFlkolZwbbnqOIH4XGJElxSQaj/3VX8W2ZeKuLdecfC/xboVODTXFr1NwuMb+Ftz1HtPhmJ2mlM2WerJxE+lstp3qK8yzV0sHzjR6O1iVTCSbz2pvO3tntKKe1htzaHlr9qNoEpQzAAAAAI4At5+LV1gCMda3SzoFFpy7PN6ntBQGIex9GYeTjYyOFdChX2w4yKdNTmHLnqvess6yD02uerNPoqq6BVqoU3zXR+p0MKrK2uc9jy7jj+LSXJO8YT+LqrcIT9ldkwyrJLYdVZLyy5EdOslAj8XXE4QSyrCE/dYzpAGQkxyGvfPUP7Vq0dDcmQAXjD0f2lN/ugBAOjiPymHE/u+82+QYlbV1QIpyxcuZg6EnB6vTFE++P2YkrauqBKRwOhOacoeYoO9maaYZBmxad35LtU9u9U1WPHlAFwA54AEgjHr6gAAFyI807vkFjC/l5+YLhJ92klBAXeRL+GIfSfpvH0fsyTWNFDTMua8jqaNq9/uPUZ13E6wefqzfF+J26clwXgBgyAAAAAbnPKZr6GgCsAAAAAAAAAAAAAAAAAAAAAAAAAAAAAAAAAAAAAAAAAAAAAAAAAAAAAAAAAAADa/5LdXSwZpzXFGtSTTlJ2efA+Pn3WiDvwXhkErqm8eXO1iYv/JkebzN4znz6LP0B/w/xaXh0ta0oXFT18XkfKPxRhv9Wyar7N/Neh504UXSeEY9vir0M2TZh9x+H/U3q7LvzZ87qpqlvNZ8ORFOMJvvPNyVW5K81WqcXioCvPM1dDABOJOdd+Vlqm3nZbuwWFbK3AEp1RyzDt96hrWppq/uuOMMzS4au1dSemXucUuCyZSXZrlJynlFTEd0WSdbfxl8GxL/AEbDuZo+Qfi7AmjEtMdqG4a4+4yPZ/B64qpSeyc77J7rTrPXxJ5rYPjroVOLVqWa3R9u7u9/gVtYVN9TV3zn3sJQiNAAAAACOANKBvrM2NAFnOtbpZ0ACgANaBnrN2MFCrN8X4mIWxGgwZI9ETk5m9gFgs50M/OyTc+/XiBqU1tUAinSbT2UPN1Zm249DBzXRXLvUuT9ST5m7v8AsWn3po5r7A0/8JXk3rzB8uvbV0fqPmbu/wCxdiYanT4s01eerN7bKhr8vf3fcjLkSj36a+hurMMqiGnOTnL7gvOBsz7Wdo6aUJLYoBXJJ3352zZmMAAVwABpTt9Vm1oAkgC4F4/vGdYtYP0+9rNqvqfvUXqTvhyigRZbxLreNIX5wuzx9HvVbZkFD4hmuHnSdbQs3/df/cenw84dgAAAAAADe5a3R1sAFUAAAAAAAAAAAAAAAAAAAAAAAAAAAAAAAAAAAAAAAAAAAAAAAAAAAAAAAAAAAADDyfBny0+7SwF6FcIS43KUl3lFUGl5B9US96qxm2hyY58Q+2/8O8VOilJqYSmbvUsnxznVy+b/AIpw1NThNfzZ57en9LHkjhCpjzXqQv8Ao+tuJk7cQ/Qnwxu6er0f2PmNScuVrea3m06LHfUpcX0ffZrF85zzestpKzFQw/Wn2Mn29GQAbsIeo/Q4f/DsyiwBhDz3g4KjZ/iJ5tTPZlqB3TW0HYjgtyk96HCTuNyqdeYnKjCxZc3in+XsDbDcf5VhrOdo+c/izApeHW4blO8btvHKIueo+E1/qputTi2dlHNH0TEk0fPnt3na1o+GaZS6MWqElDfmtiu9Wt79f0HAq7VFN80o85d+e8uAoZk4AAAABHAAAKB31XecAW+gz8/cAI1A31mbGii05dnm9T2gUDfWZsaMQ9j6MCgb6zNjQh7H0ZYKNAz1m7GBD2PozDsm9iYoGes3YwRfL3933KrxXLzz2td2oUDPWbsYHy9/d9wsVys89rfdrK9A76rvOMfKW7/KvUtJyk9qkB8pbuiMkgSgjgAK4AAjgC4EY9fUALgSTivtXO3ubNlqFrB+n3tZtX9T5eCMgkm7fSmk6W69N8MQd+kM/llHpn6eqh8QalXWT/8AE62hZv8Auv8A7j04HnDsAAAAAAAVXLG6epgA3gAAAAAAAAAAAAAAAAAAAAAAAAAAAAAAAAAAAAAAAAAAAAAAAAAAAAAAAAAAAAYqyfB+B86nu20Bdprlcomu31DLFJD/AOsYEtR6LSMuOzJ9X/AFXYxqJbU1t/6n0t36zwn4hX6Kph2cTf36QeBzyouj869YzfduzF+ntCirBodN/wBKvtzeZ8rx0u1Vb+byZDwzP/wRbOOSCXnaG3fXvnYANt+7l5m9gsAXzrtT73QzffKAKiwyJJ4HGFUnlHw9CzIfK2S1X40hvwlr3rHlPj2A8bBqmmyS2OV16f1R1tBxezXSk4vmpzlZ99vU+oK5LLhJdKubyHl5D3vFZWSXh8pDLKjIkgwO2zdo+F/GdGeHjVzTF9ShLXfYr7smfSvhWKqsNKZfZyz6aspvnKOTB5Y6BHPxausAAAAAARwAAFvPxausAAAAEY61ulnQMQti6IzL2vqzUIWxdEJe19WBReb4vxMAYBIAAAALAAAAABGOtbpZ0CuCSSTvvztmzMYBlZqdqLwM0UuW02pzc9F79DatXnb5e0ZFJB5330SfY687MyOQozM3x+3qm6hQ0xVOHfXt3eMPjO862hpxOye89LhxTrgAAAAAAVnWeDNl6+4AbgAAAAAAAAAAAAAAAAAAAAAAAAAAAAAAAAAAAAAAAAAAAAAAAAAAAAAAAAAAAAMVZPg/A8I/droc87cxkfGCnOWRywk2cX/FLUeqemZ05Gs+lfgnF7OPTSqrqtJ3ylpx0d8u5nhPj/8A06v8X/cz523VRl9fXpepPsZmxZ8o/UfwertYGG3ZdnXOta51vvPlOkf9Sot5yr9AnxTeL6aulvMOmcko4S99jR/0DOwZhvJN8gbKcn7Ek/h2dgnBcp0/2JJ/DgCujO8aJmQkpebbj119lLSMCnEwau1CcNpNXt47Ytx25wcR04m1Tq2Tb7PxPY73NqXT0oLjMeufnHfCFyOWCyD4Oyf4jiXwlDbcfw9ZrHxL8W6MsHEqhW/VFtm/nPXdH0n4Lit0J8LK2xRvt4M9Ih8zqTl2eb1HpiOMQ9j6MEgYBHAEcASABHAAAW8/Fq6wA81vPPPsyZrNoAjHr6gBHAAUKs3xfiCQMAAAAAFgAAAJ8zMjNjABAOJ5T225srbNGIVwXB12apgAuT6d15l7fGaG9W9WwT4dMq1tr6x4E9dEtKct2cxkXWRrr3vuk2Wx8v48h/zU9N4/Pu3YKGmwlsnXwj1bOtoSlOf7K7vtHM9MR586YAAAAAAEgAAAAAAAAAAAAAAAAAAAAAAAAAAAAAAAAAAAAAAAAAAAAAAAAAAAAAAAAAAAAAAMVZPg/A8cfdm4W8dwXYlFWO+DCoxJ+KmZuLYyjbsmPZXViHs/wpiqnTcFJxFai9ozXfK2rjCPH/G1/wAvE7S2vxv4+Vj5d+MCXmMnMe/o8e/SP1n8Mxk9BwmrfppvKzhxPNZ8tR8e+Jf9SvVfPm7e9pFpScvO3tHWw9fLzOSSB0aUuyrLXq3sw8nwZI5Le9ERE25d3m9b2g/Fq6wMS9r6srX7uXmb2CDTaG65mybUb4tq96t8GHidmtQ+PBONe/w4HdLgGy494vCSJhah74Du0ST4nUW1Skk38JQyyv4pJOnHzD8YaHXiYbcNuHq1bu/VrhQ7Hv8A4LpdKpU1LJc+N/d5nM96HX8brd8Xc0fIcTBeE2mou56xZ7J1WjYe20TFTy1uHP8ALPt8ZI5+LV1itW03bVr2lnGhy9kX6f05Eanb6rNrRVqzfF+INaUnLzt7RgEilJy87e0ARjrW6WdAA1AAAW8AAAAEcAaUDfWZsaIHo9bbe1zkwact+dzDH5evb3MEoVwAAAAAALAIx6+oATzrW6WdAAkkY9fUALgIsLLlT4FzE1c/IvUlXi3ZcSVozP7YIfPn8a2ZtVo52nt9pX/lXiX9FzfHyPSYcU6oAAAABUcd+Vs7elgAqAAAAAAAAAAAAAAAAAAAAAAAAAAAAAAAAAAAAAAAAAAAAAAAAAAAAAAAAAAAAAAAzPMH3WqFYdwL7rq513woHJOOxX+rUHGTNHofNZa0el/DVTWn4OztKbf2n6HlPjlM4dWpRPGUvufJenVGHJ3b0/5suuffGP1l8Iq7Wg4aWXYp4t2X2PjPxRRiVLV2vMrunHGN5Z1NZ9n7NPTVYPS4acOVs4a8jkFC+JnvqEizycG6uea2fYOlR9K5+JirJ8H4GtOT9iI/h2dghImnLs83qe0uGEI/sRAZmIex9GbZyfyYV/CsGcamcRStr2xZbN5WrwmqlO3rN4s3rfuC5oZSKpJxGTctoaTexC5rKSHytTp0zfSeLGYHEsf5Kz424px578RaFTiYDcJt07J/lb1K0W3bz0vwqvswu0lEZu7y3q7T4TOq59PUlZQQuV0n4DKqBnYZA5SQuFxiFqPtKOMJd29VjR8G+N4HyVXCi7hbXM8mn47Ge90DFdUKW59VHFRKncZEPLYNaqd3rcp7GuOR3aqW1rU645kegz8/cIqs3xfiZLOcTu3fY2bKxrBgFCib6zdrewAV6fNzd4AYYSYZQ82ZgAAAAI4AAAM05rivEEgTgAAOS05dnm9T2gDEPY+jBGOtbpZ0DAFO31WbWgCSBYBGPX1ACd8z/O6xmGs01yBKJ5KbHbz75rahgFwEWFlyp8C5Xq5+RlUki3XZYSdeddZfFxyHv8p+1Ztc452ntdrPKlTuui/o2vj5M9FhxTqgAAAAFZ1ngzZevuAG4AAAAAAAAAAAAAAAAAAAAAAAAAAAAAAAAAAAAAAAAAAAAAAAAAAAAAAAAAAAAAAB0w4e0lWS34K12GTbrtI2KSKlIjzTK4NEkef1h6L8OVKnT8NPW1bhUnP+qPaOJ8ZS+TUoW3LXB8TknYgWfBYWc64YZfI0ZjLfsDGbMlWywfrL8P1qrRMKXLaSy3U8ve0+HfGIWPXslx1aRfOMivXM/oR7OnJcF4HDNpKgnyd8/VXryjINKdvqs2tE3bp29zMQti6In37uXmb2B26dvc/QQti6IX7uXmb2DfFqTpt7crvzMk5K6lMWPJzHuRWF4Go2sbjsyaGWDl6TS6lVaYpqs/7u/wB3M0tpqG1deJ7Xe5vy498Vw16RK9R8K3IY4skeo/k/0yD2W/BSOrrx/C/xTolX/MtEuq8bW9k5Xeqcz3/wbGTdNMzMa8oy3JXd3eFlZHodyL2bmnb049A+Y00vCxKk3re7OfHxyPbJqqlPU14keiJyczewSkTs3xZbzid277GzZWNYBgUHI2193Zj5pwBHwT6T1c0++ScAaUDfWZsaANTid277GzZWNYALfQZ+fuACgz8/cAAAjgAMy9r6sEgJe19WAMAfNb+qAHzW/qig83xfiCOMA0JtZpb0C32Hu98iq6qZcu+vMkh2Hu98gqqZUO+rMvBGPX1DaqpVWVKbiLLVt2z68i5XiJQk983v9uOfIFeeZq6GCtVRU6nCzceHMmwq01OeSb1p/fvJ5NrNLega4mHUqXndbLx39OqgsvGTycdXyyMlkipMdlpJ0h556uOQur963x5MbB53TE06rt38X76suYFTdS4NrdFrHo867PoHPOthZcqfM2gb1/S+XigBsVHXLb5mivsAFQAAAAAAAAAAAAAAAAAAAAAAAAAAAAAAAAAAAAAAAAAAAAAAAAAAAAAAAAAAAAAAAAHDl26Fuxi5pKqHGu37h0PNcMZXZgtbas7Z9eOwdf4A+zpuC1nLUr+9TBxPjE/Jq2JPrHon0Pg4ky6qgaHissw4nAViyFVl2cWqugfrT8M1drRMG82pjOdXnbofDvjKaxq7PPzMiOipn0gx3Wj6ZunUPeLJcEcMgnRcsmakdQ/vCfTvqnaMgt5MtpJqlmAkLJNnRBN9Hy17NurIKjqcv9LfX0BeCXkc1MSWjOmb9nns5u9rMoyqnK/S1fO9t+QLh4v9kR/wzewW224nVZArEqCTp3sFJ/h9U9TOgaVUppyps4z1g7gcBmXyy53wjofD3lH9i92aTfvbWf8AtAhvjkBx5GRL2D5v+JtCpeHiNJS03MXlbftlZ2zPU/AsV1VqZWSTcqLxr179uqZPfAfCviWEsPHaShy04t7jz5n0nAqTw6Yva7meHd4by4CtmGnLs83qe0t1C2msx7656p7MQGIex9GajMPY+hgUNLiszzezmtGAUTySam02/R0ap68Stq6ozD2PoyLQZ+fuCVtXVCHsfRigz8/cNoex9GYFBn5+4Iex9GCOcTR7z27zsawYBZeW/O5gBKojsnMzsAAkn5LubFvvMxjAAoM/P3ABQcjbX3dmPmnACgz8/cKFWb4vxA8F30h3Jn25Z9WLQFOa4rxMVZPg/A633TrsEXktLSOSLkihk3SQG5PKC67KCISsVr8Dg8Khir4Hg3wbXPO2JYuaYeip0dNKIyWXD+9Y5dVdUu+t6lt4HFafhCXYypLQtYqgtzNDKI65Asu2RQswyPYHAZB4VgcNh8T/AL6xuK0Nlgz+W3e/8xjt1LXHT0M8uoXepeSPuN3N7oCWSqCByilZB/fDKDjQtfGIPIn4A4ywWJcWTT2cTZ9jQp0JValaM7f9r9SKvSq7T4SvL338Fu8NqXx3vdlEfJWS8Hkq7FJHySlYnamXrFsVikSkv78JSRmGxL8W8SQpmbbWyxT8PUSkna6cPLWm7Pc515E+FpVWUP1Vr3X21I5W4MPCMuj3ZpcRpDKiDybTyd/BnJuX6MyFp16NZJv31L4nxdAIl+Uvgr4Q0YxydIwklVEWm1mrO7tOa895box6m2psrxl1y67jv5Ih5/39SVLvaR33wQejUW5N9o8Zp6aqqzzUWtGduHcd3RKppi8xnnOVuOzgem7ljdPUwcw7+Flyp8zV/wAlurpYBvX9L5eKNwGwAAAAAAAAAAAAAAAAAAAAAAAAAAAAAAAAAAAAAAAAAAAAAAAAAAAAAAAAAAAAAAAAAAHH10dO+tkVKdOX5w2FrGF6WJZ9LMdk2gdP4U+zpeE/7UdFKjmcb4nX/wAtyp/S3Gq9vBeiPhKlhCeI5eXSYXg6r4Pl/LRF/wAvRLRk1TD9XfgzGS0bDTd+yom+6b5TL8Nz+QfG1/zarTeMslfuvOwxc0wl7zztnbNr5h9Apx65SSstc6t6yXuDx5Og0aeSmYUSWSz9oLxWc2Xdk6xK3Fs+HhANpJMjSY5FJTEyTk2nj0Q8WWRTA/SW1MqEywamk9vD1BudOT1TUKVv6vZj6N6g+TV7j1BrTJ/r276xC68RN2716EDzcZS4K7VRLvz1uSbsD5mJs716GFmpy1kx2PRaHkJYxJQ69lNJOMQ+XMj1E340hvwnormtzbfP/G9C+dhVwrul6k7xlsy9WdzQdKVNVO1xtVlm9T1XVz6drlN0OH3Urm8j7oUFe+CZVSfh68ur0Uz0NZ1Zh8B+P/DasLGqbptLnc1sy9rfJ9C+GaWuwpc6oe/d4Xl3ew5OHlXZs7qx6IXD9qffF+IGVmuKMvHph/7V5It4suhKnObJcfXoRw9jKPz383qEDo2Nc3fONXjtsQuipO141+3JtEX5d/u735M2WlbUujU+PlwN1NN5TvZ09mgPy7/d3vzcdbG60lNfSoWb199M95FOO3bvsZPla1ouqhJJdpWW71Minzc3eHZX7l3eoLecYnOq2TzW775aT7M53/vP14kPaq29y9CQH6dv+p+o7dW3uXoKd31necWFSoUeFPoO3Vt7l6GlO31WbWjDpST4PVT/ALR26tvcvQ0JUN+S9X29e9ra4IpvL4/qerbcdurb3L0IOFJvV6O0P0/u/wBT9R26tvcvQYZn/wCCNOyv3ru9R26tvcvQg0z1J59u7J981VgyqUmn2lZzq9R2qnr7l6GBxy5PIGUyiWyyPwkxQouiSXhcmJYeMRDxmT8B+gbIlNZbaJaPiFKaTqTiz/VOW6FE7dRQdFTbhN3fiJUXFblkqokjVRyTZhZzsl4fJIvA4hEEeEyegPxagiXFmPkJmZ9Au0fEqFm1OW2w+XX+1l6l5cxud3QkqNPKyTKyMJ4KjwZGn4wX+Mw/7BEqvhLnnmmzCT+J0Ob0qO/k3Puww9HbWSu9mfj1v5GMo7iNxOLRxZKL3ioy4isIWI1BahnwX8JIOLYl8G/E3xVjy4sQw/itMOlRdNSm1dqJzXgW6MCpRFNrS09m1dnuMskPc3uc3JYabCrn0mSZOkxBSjcWYP44tU8W/BsN3t1jkYmlJU1KVeb62nO2LNlmnRarWvwvvvtOcrmJJsSuhSbQuFvGUMcTrzW0f0clKstxdlo8rp+OqqnEQrLfnlt16p2yeg0HBdMWdlZ53m6T8eiselA552QAAAAAAAAAAAAAAAAAAAAAAAAAAAAAAAAAAAAAAAAAAAAAAAAAAAAAAAAAAAAAAAAAAAAADHZQJ2qYPFE17NTQ9W41mKtM1maefVnsaLHw/FjScN7MWnk20lzve2ccDm6fhdrDbS1NLa1Ex12958Lt3hxRBeENd8hTzqhLQ3TIo/8A1l8JTZG81o/TX4P0xLR6P1JQlZuLRxld9t8nyr4zo/6q/wBOSbum85fPbG7icf4Urenv4kdm5Ps6s4+nYXxLCspUwlmvXLhsujwFVLl2eb1bypTm/WO/0feL9HxDCaSmlas9fJ/faYh7H0ZrhJ3qJv4Nok/NU/uXVegh7H0ZrTk/Uwn+Hb2h+ap/cuq9B2XsfRmmEE/VlfwLO0ZWmYcL9VK98Su6XLs+noSqZz6pJ/D9wPTMOH+ql++IVLlWfT1N6dYWlMJOvfRS9mW3LkrEWJiUY2FU6qqYhxdb1u1O6zvB0MDBqprTSdr5O0rv4btp6te5o3TjC090K4TEj6R6Saj34SHpPpMg5SYHxlVZ8CRWmtbP45VXMPif4wppoxK+y1nVlGcqO9vM978Hwm1TLer+t1rz38r+qGEOtnvXd+kfLG1LlpOXKlWueup0ZQrPJfzLYUTzqR6+Jdey1Z9ubmGO0leVa+aNlo2T7L6yim6WvMdvjiXi3ftBhdJM2ytndYK1Wmw3FSUOItt2tO/MurR7JJN21JvzCchWsdLoaE454y8KLTl4asy/Q+6YQVaY6ZcqFl+qHt1eP9DP5SbdiN7pa99/QygmQcrFjztDBY0aW95sxPC16fP9hhk7NvWIf4nvq5OprxXgar4Ynkp15tW66si9O3G5eKCzHSoDFOWrLwwtAXXlnWLolmb04xq/itN12nK21ZcU34my+FXVv9U903Lui4PsulD3jKBKSX+kXpSNjETJ58s3YIX8Xazi3Bvwcln8gv20dF6mRp+DbHD52qn4STSN5SjjEQUdMKr1ZK2Wg/i7h2veJUTwfZXcPyFP7aOSU8r5l6J4NJ17fvxhGS9+kKXrNjcOy45xUfxffVyjzp8yX+G0+2/UrN4MTr3hPykJdMyloF80+lsVx83Rj+L76+Nv9s9w/htOz/U/UqM4L5bz18ZKolub3vsn54tvsD+L763086UP4bTs/wBT9Tc9wYU73he+r/kOaf8A5Wa2avEzWM/xb+1V7/wD+G07P9T9Ss7wYYPNevSiOmn+xqqtsVZj0DH8Xf8Ab7v9o/htOz/U/U2s4LkFb/bEq/qtL1L2h/F6tr6v/wDmP4bT7qfqVf8AUwQf+6Rf/V6f/tgx/F6/dT//AJGf4bRv9/4jQvguydnvjJQLjWsxcXpa8k9mywH8Xbsu1e12l/4+aNX8Nph8NrfdN+BML4NMmXPxxE9ZSbqZmZkEL0mpO7a6xysU38MltqlXb2LXvJLvBwky6/SOxRf/AECaayaps0wz+dr/AHv3/hNv4ZuX+Wj1K7ODvJmedsViT2gtM2fTOxnWMfnK/wB75OOsU+JvR8PibdV2fB6vMF8HGSJbrzpK2JOuvfV4KzExmObJjmyB+cr/AH1dX6FmjQYSyhavcvo3feUy+DbI29edeiUcM0KEuWuaZD1styiN6e2o7T6d0pJrkTU6NrSXh0sjOJH3LpKSNWPxOGkqnogYWW41SoM+brnZ4p4v1WtFXEqeLDnbz1S8thcw8FUS16Rbv49d3LAG4AAAAAAAAAAAAAAAAAAAAAAAAAAAAAAAAAAAAAAAAAAAAAAAAAAAAAAAAAAAAAAAAAAAAAd01tBDMddfdvHmTseqs0W827BjCawKu0m5c+/LPJs3dFFdLUar52fM8yuEL7mFcYu8SwiUvl0XjEAlJFqLCFEOLh76c5pLG+mE4FOsrytZNlbaPZ/DfxfjaHQqLuElZ9mWoylzDl625PL/ABL4HTpNTcQneYaz2xz1a80dRIt7iWhMffegt2Awt2k5PDJPpU7cH/c9GLmxd7D/AOIGLQ1KxN/6lK3fVmnvjVJwv/hmE7xnfryMf/8AAgrH6S+uvumNL81OgxzT/Ydk+iwW6f8AiPiU9mFibZbTi+v9T7pH/wAMwlq6x6d5AO9xMlQ47MRdehpj36WDNtxz5hdX/E2qJbrXGmr19CP/AOIYOUS1nDX3MbO9xFug0rXibrEm6OqoyCq2/wDPc+XIM/8A5Mq/dX/kqH/xDAayztqanZ9jb/4E+6F/slyc/qZX/wBsGf8A8kVfvqW6K7dLdCu/wRhtt7dxcSPcVZeOO8tdWgtJ+jgarrXt6mDL/wCI9UP/AJje6ar94/8AhOGrrNXVthcU/uI8ojL11TdeQkufOYPC2sbz5NXSIX/xLrpTSqrusv1LLLNLMl0f8Ldmp/phJ6ruVrt0nedrLgHuXcJuIymJlsdKwmVUqiYethSZZFC4g1Gmh8SwPDEvFyPi3DPQ6steOzy/xP8AGOLpzr+qX2ldq62prtZ6pc7kz0Gj/BlhJUpar7Z3T6HeVHwd0TzrpsUlIcSZ84XA4Ugh6f8AplnGUQyfStFVvlKvimI7tu91m+ee/YdSnREkk3TbXeet2X2G8HmRCF8w5YslRF3zKzS1kcV4O2qpjEiSaavdjRXq+J4zs7JuIh8IlNRzUTeC1TolCiUrded79fQzlDctueQdpZyOScHcOLrwgxGlPUY7TlrOoV/mV1X7VV75vXfaWuyti6IzpOhRpXHS06VOSW75sstOwqbfOypgduv91X+Z+ohbF0RMdddd8ljGDEt5tvmIWxdDcMGQAAAAAAAAAAAAAAAAAAAABiEskkAMgAAAAAAAAAAAAAAAAAAAAAAAAAAAAAAAAAAAAAAAAAAAAAAAAAAAAAAAAAAAAAAAAAAAAAAAAAAEZjrzGOtvr51mazTvNqmETVbu79PL+vcRRVRfVr4ap2TtK7rt7jn6Bns00xOe2/kSJ1NRVeMna69+7FO9/Od2jd10alG+W/IgVFc3c7oS8xe/nO7Rr2qN3T7G3Yq2d6NJmZWc/YM9unb3P0HyMT+1/mXqJmZWc/YHbp29z9B8jE/tf5l6mt7+c7tEnzqfc+hp8qva+v8A7C9/Od2h86n3PoPlV/ufX7mjG0k161zQzXk7ahVqxFVZtrdfPoiw8NJJNc/PPxDWTNxN0DNOPTRE0zDV77d1+7ltic0zSn3bV71mt683Fzs7RYddEJumJ3vwRp8uta3zh+LN16/63O0Y+Zh7O+r0N1TWlr6peZUGvbp29z9CYB26dvc/QAbAAAAAAAAAAAAAAAAAAAAAAAAAAAAAAAAAAAAAAAAAAAAAAAAAAAAAAAAAAAAAAAAAAAAAAAAAAAAAAAAAAAAAAAAAAAAAAAAAAAAAAAAAAAAAAAAAAAxC2LogAhbF0QA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5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4" y="1367995"/>
            <a:ext cx="3438774" cy="34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928" y="703869"/>
            <a:ext cx="1186781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FOURIER TRANSFORM INFRARED SPECTROPHOTOMETER (FTIR)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3893" y="4842951"/>
            <a:ext cx="4546637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: SHIMADZU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AFFINITY-1 (MIRACLE 10)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69519" y="3746307"/>
            <a:ext cx="4546637" cy="274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69519" y="1708527"/>
            <a:ext cx="4546637" cy="1829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9641" y="4038376"/>
            <a:ext cx="178337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493" y="1955335"/>
            <a:ext cx="2505183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TYPE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1493" y="4423214"/>
            <a:ext cx="4167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utilized for functional group identification in unknown compounds.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identify reaction components and conduct kinetic studies on reactions.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ailor-made FTIR accessories – secrets of scien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16" b="95455" l="4630" r="95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7" y="1275225"/>
            <a:ext cx="4735028" cy="33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998" y="627444"/>
            <a:ext cx="9654685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POWDER 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 DIFRACTION (XRD)</a:t>
            </a:r>
            <a:endParaRPr lang="en-US" sz="2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15469" y="1316224"/>
            <a:ext cx="4546637" cy="17395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03311" y="1533792"/>
            <a:ext cx="3225478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TYPE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THIN-FLIM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15469" y="3206187"/>
            <a:ext cx="4623611" cy="3226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5934" y="4989294"/>
            <a:ext cx="4546969" cy="9233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5998" y="4989294"/>
            <a:ext cx="4602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 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BRUKER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  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D8 ADVANCE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03311" y="3847650"/>
            <a:ext cx="3940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sample </a:t>
            </a:r>
            <a:r>
              <a:rPr lang="en-US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fine-grained minerals such as clays and mixed layer clays that are difficult to determine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change in crystalline phase via the position of the diffraction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444444"/>
                </a:solidFill>
                <a:latin typeface="Roboto"/>
              </a:rPr>
              <a:t/>
            </a:r>
            <a:br>
              <a:rPr lang="en-US" dirty="0">
                <a:solidFill>
                  <a:srgbClr val="444444"/>
                </a:solidFill>
                <a:latin typeface="Roboto"/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32677" y="3478318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62" y="874896"/>
            <a:ext cx="4361850" cy="43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792</TotalTime>
  <Words>604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Century Gothic</vt:lpstr>
      <vt:lpstr>Roboto</vt:lpstr>
      <vt:lpstr>Times New Roman</vt:lpstr>
      <vt:lpstr>Wingdings 3</vt:lpstr>
      <vt:lpstr>Wisp</vt:lpstr>
      <vt:lpstr>Holy Cross College (Autonomous) Tiruchirappalli – 620 002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HCC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CROSS COLLEGE (Autonomous) Trichirapalli – 620 002</dc:title>
  <dc:creator>Raman Spectroscopy</dc:creator>
  <cp:lastModifiedBy>HCC</cp:lastModifiedBy>
  <cp:revision>66</cp:revision>
  <dcterms:created xsi:type="dcterms:W3CDTF">2024-03-15T05:27:09Z</dcterms:created>
  <dcterms:modified xsi:type="dcterms:W3CDTF">2024-07-29T06:17:49Z</dcterms:modified>
</cp:coreProperties>
</file>